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23939500" cy="503999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5" d="100"/>
          <a:sy n="15" d="100"/>
        </p:scale>
        <p:origin x="3018"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795463" y="8248329"/>
            <a:ext cx="20348575" cy="17546649"/>
          </a:xfrm>
        </p:spPr>
        <p:txBody>
          <a:bodyPr anchor="b"/>
          <a:lstStyle>
            <a:lvl1pPr algn="ctr">
              <a:defRPr sz="15709"/>
            </a:lvl1pPr>
          </a:lstStyle>
          <a:p>
            <a:r>
              <a:rPr lang="zh-CN" altLang="en-US"/>
              <a:t>单击此处编辑母版标题样式</a:t>
            </a:r>
            <a:endParaRPr lang="en-US" dirty="0"/>
          </a:p>
        </p:txBody>
      </p:sp>
      <p:sp>
        <p:nvSpPr>
          <p:cNvPr id="3" name="Subtitle 2"/>
          <p:cNvSpPr>
            <a:spLocks noGrp="1"/>
          </p:cNvSpPr>
          <p:nvPr>
            <p:ph type="subTitle" idx="1"/>
          </p:nvPr>
        </p:nvSpPr>
        <p:spPr>
          <a:xfrm>
            <a:off x="2992438" y="26471644"/>
            <a:ext cx="17954625" cy="12168318"/>
          </a:xfrm>
        </p:spPr>
        <p:txBody>
          <a:bodyPr/>
          <a:lstStyle>
            <a:lvl1pPr marL="0" indent="0" algn="ctr">
              <a:buNone/>
              <a:defRPr sz="6283"/>
            </a:lvl1pPr>
            <a:lvl2pPr marL="1196995" indent="0" algn="ctr">
              <a:buNone/>
              <a:defRPr sz="5236"/>
            </a:lvl2pPr>
            <a:lvl3pPr marL="2393991" indent="0" algn="ctr">
              <a:buNone/>
              <a:defRPr sz="4713"/>
            </a:lvl3pPr>
            <a:lvl4pPr marL="3590986" indent="0" algn="ctr">
              <a:buNone/>
              <a:defRPr sz="4189"/>
            </a:lvl4pPr>
            <a:lvl5pPr marL="4787981" indent="0" algn="ctr">
              <a:buNone/>
              <a:defRPr sz="4189"/>
            </a:lvl5pPr>
            <a:lvl6pPr marL="5984977" indent="0" algn="ctr">
              <a:buNone/>
              <a:defRPr sz="4189"/>
            </a:lvl6pPr>
            <a:lvl7pPr marL="7181972" indent="0" algn="ctr">
              <a:buNone/>
              <a:defRPr sz="4189"/>
            </a:lvl7pPr>
            <a:lvl8pPr marL="8378967" indent="0" algn="ctr">
              <a:buNone/>
              <a:defRPr sz="4189"/>
            </a:lvl8pPr>
            <a:lvl9pPr marL="9575963" indent="0" algn="ctr">
              <a:buNone/>
              <a:defRPr sz="4189"/>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5B1CCCD6-183E-4DDE-A040-797325436D5D}" type="datetimeFigureOut">
              <a:rPr lang="zh-CN" altLang="en-US" smtClean="0"/>
              <a:t>2020/9/29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3160348-0CC9-4660-9F6D-E9E72FEC66FE}" type="slidenum">
              <a:rPr lang="zh-CN" altLang="en-US" smtClean="0"/>
              <a:t>‹#›</a:t>
            </a:fld>
            <a:endParaRPr lang="zh-CN" altLang="en-US"/>
          </a:p>
        </p:txBody>
      </p:sp>
    </p:spTree>
    <p:extLst>
      <p:ext uri="{BB962C8B-B14F-4D97-AF65-F5344CB8AC3E}">
        <p14:creationId xmlns:p14="http://schemas.microsoft.com/office/powerpoint/2010/main" val="85500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5B1CCCD6-183E-4DDE-A040-797325436D5D}" type="datetimeFigureOut">
              <a:rPr lang="zh-CN" altLang="en-US" smtClean="0"/>
              <a:t>2020/9/29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3160348-0CC9-4660-9F6D-E9E72FEC66FE}" type="slidenum">
              <a:rPr lang="zh-CN" altLang="en-US" smtClean="0"/>
              <a:t>‹#›</a:t>
            </a:fld>
            <a:endParaRPr lang="zh-CN" altLang="en-US"/>
          </a:p>
        </p:txBody>
      </p:sp>
    </p:spTree>
    <p:extLst>
      <p:ext uri="{BB962C8B-B14F-4D97-AF65-F5344CB8AC3E}">
        <p14:creationId xmlns:p14="http://schemas.microsoft.com/office/powerpoint/2010/main" val="1034939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131706" y="2683331"/>
            <a:ext cx="5161955" cy="4271162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645842" y="2683331"/>
            <a:ext cx="15186620" cy="4271162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5B1CCCD6-183E-4DDE-A040-797325436D5D}" type="datetimeFigureOut">
              <a:rPr lang="zh-CN" altLang="en-US" smtClean="0"/>
              <a:t>2020/9/29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3160348-0CC9-4660-9F6D-E9E72FEC66FE}" type="slidenum">
              <a:rPr lang="zh-CN" altLang="en-US" smtClean="0"/>
              <a:t>‹#›</a:t>
            </a:fld>
            <a:endParaRPr lang="zh-CN" altLang="en-US"/>
          </a:p>
        </p:txBody>
      </p:sp>
    </p:spTree>
    <p:extLst>
      <p:ext uri="{BB962C8B-B14F-4D97-AF65-F5344CB8AC3E}">
        <p14:creationId xmlns:p14="http://schemas.microsoft.com/office/powerpoint/2010/main" val="3351590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5B1CCCD6-183E-4DDE-A040-797325436D5D}" type="datetimeFigureOut">
              <a:rPr lang="zh-CN" altLang="en-US" smtClean="0"/>
              <a:t>2020/9/29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3160348-0CC9-4660-9F6D-E9E72FEC66FE}" type="slidenum">
              <a:rPr lang="zh-CN" altLang="en-US" smtClean="0"/>
              <a:t>‹#›</a:t>
            </a:fld>
            <a:endParaRPr lang="zh-CN" altLang="en-US"/>
          </a:p>
        </p:txBody>
      </p:sp>
    </p:spTree>
    <p:extLst>
      <p:ext uri="{BB962C8B-B14F-4D97-AF65-F5344CB8AC3E}">
        <p14:creationId xmlns:p14="http://schemas.microsoft.com/office/powerpoint/2010/main" val="1729353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633373" y="12565002"/>
            <a:ext cx="20647819" cy="20964976"/>
          </a:xfrm>
        </p:spPr>
        <p:txBody>
          <a:bodyPr anchor="b"/>
          <a:lstStyle>
            <a:lvl1pPr>
              <a:defRPr sz="15709"/>
            </a:lvl1pPr>
          </a:lstStyle>
          <a:p>
            <a:r>
              <a:rPr lang="zh-CN" altLang="en-US"/>
              <a:t>单击此处编辑母版标题样式</a:t>
            </a:r>
            <a:endParaRPr lang="en-US" dirty="0"/>
          </a:p>
        </p:txBody>
      </p:sp>
      <p:sp>
        <p:nvSpPr>
          <p:cNvPr id="3" name="Text Placeholder 2"/>
          <p:cNvSpPr>
            <a:spLocks noGrp="1"/>
          </p:cNvSpPr>
          <p:nvPr>
            <p:ph type="body" idx="1"/>
          </p:nvPr>
        </p:nvSpPr>
        <p:spPr>
          <a:xfrm>
            <a:off x="1633373" y="33728315"/>
            <a:ext cx="20647819" cy="11024985"/>
          </a:xfrm>
        </p:spPr>
        <p:txBody>
          <a:bodyPr/>
          <a:lstStyle>
            <a:lvl1pPr marL="0" indent="0">
              <a:buNone/>
              <a:defRPr sz="6283">
                <a:solidFill>
                  <a:schemeClr val="tx1"/>
                </a:solidFill>
              </a:defRPr>
            </a:lvl1pPr>
            <a:lvl2pPr marL="1196995" indent="0">
              <a:buNone/>
              <a:defRPr sz="5236">
                <a:solidFill>
                  <a:schemeClr val="tx1">
                    <a:tint val="75000"/>
                  </a:schemeClr>
                </a:solidFill>
              </a:defRPr>
            </a:lvl2pPr>
            <a:lvl3pPr marL="2393991" indent="0">
              <a:buNone/>
              <a:defRPr sz="4713">
                <a:solidFill>
                  <a:schemeClr val="tx1">
                    <a:tint val="75000"/>
                  </a:schemeClr>
                </a:solidFill>
              </a:defRPr>
            </a:lvl3pPr>
            <a:lvl4pPr marL="3590986" indent="0">
              <a:buNone/>
              <a:defRPr sz="4189">
                <a:solidFill>
                  <a:schemeClr val="tx1">
                    <a:tint val="75000"/>
                  </a:schemeClr>
                </a:solidFill>
              </a:defRPr>
            </a:lvl4pPr>
            <a:lvl5pPr marL="4787981" indent="0">
              <a:buNone/>
              <a:defRPr sz="4189">
                <a:solidFill>
                  <a:schemeClr val="tx1">
                    <a:tint val="75000"/>
                  </a:schemeClr>
                </a:solidFill>
              </a:defRPr>
            </a:lvl5pPr>
            <a:lvl6pPr marL="5984977" indent="0">
              <a:buNone/>
              <a:defRPr sz="4189">
                <a:solidFill>
                  <a:schemeClr val="tx1">
                    <a:tint val="75000"/>
                  </a:schemeClr>
                </a:solidFill>
              </a:defRPr>
            </a:lvl6pPr>
            <a:lvl7pPr marL="7181972" indent="0">
              <a:buNone/>
              <a:defRPr sz="4189">
                <a:solidFill>
                  <a:schemeClr val="tx1">
                    <a:tint val="75000"/>
                  </a:schemeClr>
                </a:solidFill>
              </a:defRPr>
            </a:lvl7pPr>
            <a:lvl8pPr marL="8378967" indent="0">
              <a:buNone/>
              <a:defRPr sz="4189">
                <a:solidFill>
                  <a:schemeClr val="tx1">
                    <a:tint val="75000"/>
                  </a:schemeClr>
                </a:solidFill>
              </a:defRPr>
            </a:lvl8pPr>
            <a:lvl9pPr marL="9575963" indent="0">
              <a:buNone/>
              <a:defRPr sz="4189">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5B1CCCD6-183E-4DDE-A040-797325436D5D}" type="datetimeFigureOut">
              <a:rPr lang="zh-CN" altLang="en-US" smtClean="0"/>
              <a:t>2020/9/29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3160348-0CC9-4660-9F6D-E9E72FEC66FE}" type="slidenum">
              <a:rPr lang="zh-CN" altLang="en-US" smtClean="0"/>
              <a:t>‹#›</a:t>
            </a:fld>
            <a:endParaRPr lang="zh-CN" altLang="en-US"/>
          </a:p>
        </p:txBody>
      </p:sp>
    </p:spTree>
    <p:extLst>
      <p:ext uri="{BB962C8B-B14F-4D97-AF65-F5344CB8AC3E}">
        <p14:creationId xmlns:p14="http://schemas.microsoft.com/office/powerpoint/2010/main" val="1708131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645840" y="13416653"/>
            <a:ext cx="10174288" cy="3197830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12119372" y="13416653"/>
            <a:ext cx="10174288" cy="3197830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5B1CCCD6-183E-4DDE-A040-797325436D5D}" type="datetimeFigureOut">
              <a:rPr lang="zh-CN" altLang="en-US" smtClean="0"/>
              <a:t>2020/9/29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3160348-0CC9-4660-9F6D-E9E72FEC66FE}" type="slidenum">
              <a:rPr lang="zh-CN" altLang="en-US" smtClean="0"/>
              <a:t>‹#›</a:t>
            </a:fld>
            <a:endParaRPr lang="zh-CN" altLang="en-US"/>
          </a:p>
        </p:txBody>
      </p:sp>
    </p:spTree>
    <p:extLst>
      <p:ext uri="{BB962C8B-B14F-4D97-AF65-F5344CB8AC3E}">
        <p14:creationId xmlns:p14="http://schemas.microsoft.com/office/powerpoint/2010/main" val="89433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648959" y="2683342"/>
            <a:ext cx="20647819" cy="9741661"/>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648961" y="12354992"/>
            <a:ext cx="10127529" cy="6054990"/>
          </a:xfrm>
        </p:spPr>
        <p:txBody>
          <a:bodyPr anchor="b"/>
          <a:lstStyle>
            <a:lvl1pPr marL="0" indent="0">
              <a:buNone/>
              <a:defRPr sz="6283" b="1"/>
            </a:lvl1pPr>
            <a:lvl2pPr marL="1196995" indent="0">
              <a:buNone/>
              <a:defRPr sz="5236" b="1"/>
            </a:lvl2pPr>
            <a:lvl3pPr marL="2393991" indent="0">
              <a:buNone/>
              <a:defRPr sz="4713" b="1"/>
            </a:lvl3pPr>
            <a:lvl4pPr marL="3590986" indent="0">
              <a:buNone/>
              <a:defRPr sz="4189" b="1"/>
            </a:lvl4pPr>
            <a:lvl5pPr marL="4787981" indent="0">
              <a:buNone/>
              <a:defRPr sz="4189" b="1"/>
            </a:lvl5pPr>
            <a:lvl6pPr marL="5984977" indent="0">
              <a:buNone/>
              <a:defRPr sz="4189" b="1"/>
            </a:lvl6pPr>
            <a:lvl7pPr marL="7181972" indent="0">
              <a:buNone/>
              <a:defRPr sz="4189" b="1"/>
            </a:lvl7pPr>
            <a:lvl8pPr marL="8378967" indent="0">
              <a:buNone/>
              <a:defRPr sz="4189" b="1"/>
            </a:lvl8pPr>
            <a:lvl9pPr marL="9575963" indent="0">
              <a:buNone/>
              <a:defRPr sz="4189" b="1"/>
            </a:lvl9pPr>
          </a:lstStyle>
          <a:p>
            <a:pPr lvl="0"/>
            <a:r>
              <a:rPr lang="zh-CN" altLang="en-US"/>
              <a:t>单击此处编辑母版文本样式</a:t>
            </a:r>
          </a:p>
        </p:txBody>
      </p:sp>
      <p:sp>
        <p:nvSpPr>
          <p:cNvPr id="4" name="Content Placeholder 3"/>
          <p:cNvSpPr>
            <a:spLocks noGrp="1"/>
          </p:cNvSpPr>
          <p:nvPr>
            <p:ph sz="half" idx="2"/>
          </p:nvPr>
        </p:nvSpPr>
        <p:spPr>
          <a:xfrm>
            <a:off x="1648961" y="18409982"/>
            <a:ext cx="10127529" cy="2707831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12119373" y="12354992"/>
            <a:ext cx="10177406" cy="6054990"/>
          </a:xfrm>
        </p:spPr>
        <p:txBody>
          <a:bodyPr anchor="b"/>
          <a:lstStyle>
            <a:lvl1pPr marL="0" indent="0">
              <a:buNone/>
              <a:defRPr sz="6283" b="1"/>
            </a:lvl1pPr>
            <a:lvl2pPr marL="1196995" indent="0">
              <a:buNone/>
              <a:defRPr sz="5236" b="1"/>
            </a:lvl2pPr>
            <a:lvl3pPr marL="2393991" indent="0">
              <a:buNone/>
              <a:defRPr sz="4713" b="1"/>
            </a:lvl3pPr>
            <a:lvl4pPr marL="3590986" indent="0">
              <a:buNone/>
              <a:defRPr sz="4189" b="1"/>
            </a:lvl4pPr>
            <a:lvl5pPr marL="4787981" indent="0">
              <a:buNone/>
              <a:defRPr sz="4189" b="1"/>
            </a:lvl5pPr>
            <a:lvl6pPr marL="5984977" indent="0">
              <a:buNone/>
              <a:defRPr sz="4189" b="1"/>
            </a:lvl6pPr>
            <a:lvl7pPr marL="7181972" indent="0">
              <a:buNone/>
              <a:defRPr sz="4189" b="1"/>
            </a:lvl7pPr>
            <a:lvl8pPr marL="8378967" indent="0">
              <a:buNone/>
              <a:defRPr sz="4189" b="1"/>
            </a:lvl8pPr>
            <a:lvl9pPr marL="9575963" indent="0">
              <a:buNone/>
              <a:defRPr sz="4189" b="1"/>
            </a:lvl9pPr>
          </a:lstStyle>
          <a:p>
            <a:pPr lvl="0"/>
            <a:r>
              <a:rPr lang="zh-CN" altLang="en-US"/>
              <a:t>单击此处编辑母版文本样式</a:t>
            </a:r>
          </a:p>
        </p:txBody>
      </p:sp>
      <p:sp>
        <p:nvSpPr>
          <p:cNvPr id="6" name="Content Placeholder 5"/>
          <p:cNvSpPr>
            <a:spLocks noGrp="1"/>
          </p:cNvSpPr>
          <p:nvPr>
            <p:ph sz="quarter" idx="4"/>
          </p:nvPr>
        </p:nvSpPr>
        <p:spPr>
          <a:xfrm>
            <a:off x="12119373" y="18409982"/>
            <a:ext cx="10177406" cy="2707831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5B1CCCD6-183E-4DDE-A040-797325436D5D}" type="datetimeFigureOut">
              <a:rPr lang="zh-CN" altLang="en-US" smtClean="0"/>
              <a:t>2020/9/29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3160348-0CC9-4660-9F6D-E9E72FEC66FE}" type="slidenum">
              <a:rPr lang="zh-CN" altLang="en-US" smtClean="0"/>
              <a:t>‹#›</a:t>
            </a:fld>
            <a:endParaRPr lang="zh-CN" altLang="en-US"/>
          </a:p>
        </p:txBody>
      </p:sp>
    </p:spTree>
    <p:extLst>
      <p:ext uri="{BB962C8B-B14F-4D97-AF65-F5344CB8AC3E}">
        <p14:creationId xmlns:p14="http://schemas.microsoft.com/office/powerpoint/2010/main" val="144355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5B1CCCD6-183E-4DDE-A040-797325436D5D}" type="datetimeFigureOut">
              <a:rPr lang="zh-CN" altLang="en-US" smtClean="0"/>
              <a:t>2020/9/29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3160348-0CC9-4660-9F6D-E9E72FEC66FE}" type="slidenum">
              <a:rPr lang="zh-CN" altLang="en-US" smtClean="0"/>
              <a:t>‹#›</a:t>
            </a:fld>
            <a:endParaRPr lang="zh-CN" altLang="en-US"/>
          </a:p>
        </p:txBody>
      </p:sp>
    </p:spTree>
    <p:extLst>
      <p:ext uri="{BB962C8B-B14F-4D97-AF65-F5344CB8AC3E}">
        <p14:creationId xmlns:p14="http://schemas.microsoft.com/office/powerpoint/2010/main" val="2001983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1CCCD6-183E-4DDE-A040-797325436D5D}" type="datetimeFigureOut">
              <a:rPr lang="zh-CN" altLang="en-US" smtClean="0"/>
              <a:t>2020/9/29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D3160348-0CC9-4660-9F6D-E9E72FEC66FE}" type="slidenum">
              <a:rPr lang="zh-CN" altLang="en-US" smtClean="0"/>
              <a:t>‹#›</a:t>
            </a:fld>
            <a:endParaRPr lang="zh-CN" altLang="en-US"/>
          </a:p>
        </p:txBody>
      </p:sp>
    </p:spTree>
    <p:extLst>
      <p:ext uri="{BB962C8B-B14F-4D97-AF65-F5344CB8AC3E}">
        <p14:creationId xmlns:p14="http://schemas.microsoft.com/office/powerpoint/2010/main" val="828142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648959" y="3359997"/>
            <a:ext cx="7721112" cy="11759988"/>
          </a:xfrm>
        </p:spPr>
        <p:txBody>
          <a:bodyPr anchor="b"/>
          <a:lstStyle>
            <a:lvl1pPr>
              <a:defRPr sz="8378"/>
            </a:lvl1pPr>
          </a:lstStyle>
          <a:p>
            <a:r>
              <a:rPr lang="zh-CN" altLang="en-US"/>
              <a:t>单击此处编辑母版标题样式</a:t>
            </a:r>
            <a:endParaRPr lang="en-US" dirty="0"/>
          </a:p>
        </p:txBody>
      </p:sp>
      <p:sp>
        <p:nvSpPr>
          <p:cNvPr id="3" name="Content Placeholder 2"/>
          <p:cNvSpPr>
            <a:spLocks noGrp="1"/>
          </p:cNvSpPr>
          <p:nvPr>
            <p:ph idx="1"/>
          </p:nvPr>
        </p:nvSpPr>
        <p:spPr>
          <a:xfrm>
            <a:off x="10177406" y="7256671"/>
            <a:ext cx="12119372" cy="35816631"/>
          </a:xfrm>
        </p:spPr>
        <p:txBody>
          <a:bodyPr/>
          <a:lstStyle>
            <a:lvl1pPr>
              <a:defRPr sz="8378"/>
            </a:lvl1pPr>
            <a:lvl2pPr>
              <a:defRPr sz="7331"/>
            </a:lvl2pPr>
            <a:lvl3pPr>
              <a:defRPr sz="6283"/>
            </a:lvl3pPr>
            <a:lvl4pPr>
              <a:defRPr sz="5236"/>
            </a:lvl4pPr>
            <a:lvl5pPr>
              <a:defRPr sz="5236"/>
            </a:lvl5pPr>
            <a:lvl6pPr>
              <a:defRPr sz="5236"/>
            </a:lvl6pPr>
            <a:lvl7pPr>
              <a:defRPr sz="5236"/>
            </a:lvl7pPr>
            <a:lvl8pPr>
              <a:defRPr sz="5236"/>
            </a:lvl8pPr>
            <a:lvl9pPr>
              <a:defRPr sz="5236"/>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1648959" y="15119985"/>
            <a:ext cx="7721112" cy="28011643"/>
          </a:xfrm>
        </p:spPr>
        <p:txBody>
          <a:bodyPr/>
          <a:lstStyle>
            <a:lvl1pPr marL="0" indent="0">
              <a:buNone/>
              <a:defRPr sz="4189"/>
            </a:lvl1pPr>
            <a:lvl2pPr marL="1196995" indent="0">
              <a:buNone/>
              <a:defRPr sz="3665"/>
            </a:lvl2pPr>
            <a:lvl3pPr marL="2393991" indent="0">
              <a:buNone/>
              <a:defRPr sz="3142"/>
            </a:lvl3pPr>
            <a:lvl4pPr marL="3590986" indent="0">
              <a:buNone/>
              <a:defRPr sz="2618"/>
            </a:lvl4pPr>
            <a:lvl5pPr marL="4787981" indent="0">
              <a:buNone/>
              <a:defRPr sz="2618"/>
            </a:lvl5pPr>
            <a:lvl6pPr marL="5984977" indent="0">
              <a:buNone/>
              <a:defRPr sz="2618"/>
            </a:lvl6pPr>
            <a:lvl7pPr marL="7181972" indent="0">
              <a:buNone/>
              <a:defRPr sz="2618"/>
            </a:lvl7pPr>
            <a:lvl8pPr marL="8378967" indent="0">
              <a:buNone/>
              <a:defRPr sz="2618"/>
            </a:lvl8pPr>
            <a:lvl9pPr marL="9575963" indent="0">
              <a:buNone/>
              <a:defRPr sz="2618"/>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5B1CCCD6-183E-4DDE-A040-797325436D5D}" type="datetimeFigureOut">
              <a:rPr lang="zh-CN" altLang="en-US" smtClean="0"/>
              <a:t>2020/9/29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3160348-0CC9-4660-9F6D-E9E72FEC66FE}" type="slidenum">
              <a:rPr lang="zh-CN" altLang="en-US" smtClean="0"/>
              <a:t>‹#›</a:t>
            </a:fld>
            <a:endParaRPr lang="zh-CN" altLang="en-US"/>
          </a:p>
        </p:txBody>
      </p:sp>
    </p:spTree>
    <p:extLst>
      <p:ext uri="{BB962C8B-B14F-4D97-AF65-F5344CB8AC3E}">
        <p14:creationId xmlns:p14="http://schemas.microsoft.com/office/powerpoint/2010/main" val="534191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648959" y="3359997"/>
            <a:ext cx="7721112" cy="11759988"/>
          </a:xfrm>
        </p:spPr>
        <p:txBody>
          <a:bodyPr anchor="b"/>
          <a:lstStyle>
            <a:lvl1pPr>
              <a:defRPr sz="8378"/>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0177406" y="7256671"/>
            <a:ext cx="12119372" cy="35816631"/>
          </a:xfrm>
        </p:spPr>
        <p:txBody>
          <a:bodyPr anchor="t"/>
          <a:lstStyle>
            <a:lvl1pPr marL="0" indent="0">
              <a:buNone/>
              <a:defRPr sz="8378"/>
            </a:lvl1pPr>
            <a:lvl2pPr marL="1196995" indent="0">
              <a:buNone/>
              <a:defRPr sz="7331"/>
            </a:lvl2pPr>
            <a:lvl3pPr marL="2393991" indent="0">
              <a:buNone/>
              <a:defRPr sz="6283"/>
            </a:lvl3pPr>
            <a:lvl4pPr marL="3590986" indent="0">
              <a:buNone/>
              <a:defRPr sz="5236"/>
            </a:lvl4pPr>
            <a:lvl5pPr marL="4787981" indent="0">
              <a:buNone/>
              <a:defRPr sz="5236"/>
            </a:lvl5pPr>
            <a:lvl6pPr marL="5984977" indent="0">
              <a:buNone/>
              <a:defRPr sz="5236"/>
            </a:lvl6pPr>
            <a:lvl7pPr marL="7181972" indent="0">
              <a:buNone/>
              <a:defRPr sz="5236"/>
            </a:lvl7pPr>
            <a:lvl8pPr marL="8378967" indent="0">
              <a:buNone/>
              <a:defRPr sz="5236"/>
            </a:lvl8pPr>
            <a:lvl9pPr marL="9575963" indent="0">
              <a:buNone/>
              <a:defRPr sz="5236"/>
            </a:lvl9pPr>
          </a:lstStyle>
          <a:p>
            <a:r>
              <a:rPr lang="zh-CN" altLang="en-US"/>
              <a:t>单击图标添加图片</a:t>
            </a:r>
            <a:endParaRPr lang="en-US" dirty="0"/>
          </a:p>
        </p:txBody>
      </p:sp>
      <p:sp>
        <p:nvSpPr>
          <p:cNvPr id="4" name="Text Placeholder 3"/>
          <p:cNvSpPr>
            <a:spLocks noGrp="1"/>
          </p:cNvSpPr>
          <p:nvPr>
            <p:ph type="body" sz="half" idx="2"/>
          </p:nvPr>
        </p:nvSpPr>
        <p:spPr>
          <a:xfrm>
            <a:off x="1648959" y="15119985"/>
            <a:ext cx="7721112" cy="28011643"/>
          </a:xfrm>
        </p:spPr>
        <p:txBody>
          <a:bodyPr/>
          <a:lstStyle>
            <a:lvl1pPr marL="0" indent="0">
              <a:buNone/>
              <a:defRPr sz="4189"/>
            </a:lvl1pPr>
            <a:lvl2pPr marL="1196995" indent="0">
              <a:buNone/>
              <a:defRPr sz="3665"/>
            </a:lvl2pPr>
            <a:lvl3pPr marL="2393991" indent="0">
              <a:buNone/>
              <a:defRPr sz="3142"/>
            </a:lvl3pPr>
            <a:lvl4pPr marL="3590986" indent="0">
              <a:buNone/>
              <a:defRPr sz="2618"/>
            </a:lvl4pPr>
            <a:lvl5pPr marL="4787981" indent="0">
              <a:buNone/>
              <a:defRPr sz="2618"/>
            </a:lvl5pPr>
            <a:lvl6pPr marL="5984977" indent="0">
              <a:buNone/>
              <a:defRPr sz="2618"/>
            </a:lvl6pPr>
            <a:lvl7pPr marL="7181972" indent="0">
              <a:buNone/>
              <a:defRPr sz="2618"/>
            </a:lvl7pPr>
            <a:lvl8pPr marL="8378967" indent="0">
              <a:buNone/>
              <a:defRPr sz="2618"/>
            </a:lvl8pPr>
            <a:lvl9pPr marL="9575963" indent="0">
              <a:buNone/>
              <a:defRPr sz="2618"/>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5B1CCCD6-183E-4DDE-A040-797325436D5D}" type="datetimeFigureOut">
              <a:rPr lang="zh-CN" altLang="en-US" smtClean="0"/>
              <a:t>2020/9/29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3160348-0CC9-4660-9F6D-E9E72FEC66FE}" type="slidenum">
              <a:rPr lang="zh-CN" altLang="en-US" smtClean="0"/>
              <a:t>‹#›</a:t>
            </a:fld>
            <a:endParaRPr lang="zh-CN" altLang="en-US"/>
          </a:p>
        </p:txBody>
      </p:sp>
    </p:spTree>
    <p:extLst>
      <p:ext uri="{BB962C8B-B14F-4D97-AF65-F5344CB8AC3E}">
        <p14:creationId xmlns:p14="http://schemas.microsoft.com/office/powerpoint/2010/main" val="2805978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841" y="2683342"/>
            <a:ext cx="20647819" cy="9741661"/>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645841" y="13416653"/>
            <a:ext cx="20647819" cy="31978305"/>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645840" y="46713298"/>
            <a:ext cx="5386388" cy="2683331"/>
          </a:xfrm>
          <a:prstGeom prst="rect">
            <a:avLst/>
          </a:prstGeom>
        </p:spPr>
        <p:txBody>
          <a:bodyPr vert="horz" lIns="91440" tIns="45720" rIns="91440" bIns="45720" rtlCol="0" anchor="ctr"/>
          <a:lstStyle>
            <a:lvl1pPr algn="l">
              <a:defRPr sz="3142">
                <a:solidFill>
                  <a:schemeClr val="tx1">
                    <a:tint val="75000"/>
                  </a:schemeClr>
                </a:solidFill>
              </a:defRPr>
            </a:lvl1pPr>
          </a:lstStyle>
          <a:p>
            <a:fld id="{5B1CCCD6-183E-4DDE-A040-797325436D5D}" type="datetimeFigureOut">
              <a:rPr lang="zh-CN" altLang="en-US" smtClean="0"/>
              <a:t>2020/9/29</a:t>
            </a:fld>
            <a:endParaRPr lang="zh-CN" altLang="en-US"/>
          </a:p>
        </p:txBody>
      </p:sp>
      <p:sp>
        <p:nvSpPr>
          <p:cNvPr id="5" name="Footer Placeholder 4"/>
          <p:cNvSpPr>
            <a:spLocks noGrp="1"/>
          </p:cNvSpPr>
          <p:nvPr>
            <p:ph type="ftr" sz="quarter" idx="3"/>
          </p:nvPr>
        </p:nvSpPr>
        <p:spPr>
          <a:xfrm>
            <a:off x="7929960" y="46713298"/>
            <a:ext cx="8079581" cy="2683331"/>
          </a:xfrm>
          <a:prstGeom prst="rect">
            <a:avLst/>
          </a:prstGeom>
        </p:spPr>
        <p:txBody>
          <a:bodyPr vert="horz" lIns="91440" tIns="45720" rIns="91440" bIns="45720" rtlCol="0" anchor="ctr"/>
          <a:lstStyle>
            <a:lvl1pPr algn="ctr">
              <a:defRPr sz="3142">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6907272" y="46713298"/>
            <a:ext cx="5386388" cy="2683331"/>
          </a:xfrm>
          <a:prstGeom prst="rect">
            <a:avLst/>
          </a:prstGeom>
        </p:spPr>
        <p:txBody>
          <a:bodyPr vert="horz" lIns="91440" tIns="45720" rIns="91440" bIns="45720" rtlCol="0" anchor="ctr"/>
          <a:lstStyle>
            <a:lvl1pPr algn="r">
              <a:defRPr sz="3142">
                <a:solidFill>
                  <a:schemeClr val="tx1">
                    <a:tint val="75000"/>
                  </a:schemeClr>
                </a:solidFill>
              </a:defRPr>
            </a:lvl1pPr>
          </a:lstStyle>
          <a:p>
            <a:fld id="{D3160348-0CC9-4660-9F6D-E9E72FEC66FE}" type="slidenum">
              <a:rPr lang="zh-CN" altLang="en-US" smtClean="0"/>
              <a:t>‹#›</a:t>
            </a:fld>
            <a:endParaRPr lang="zh-CN" altLang="en-US"/>
          </a:p>
        </p:txBody>
      </p:sp>
    </p:spTree>
    <p:extLst>
      <p:ext uri="{BB962C8B-B14F-4D97-AF65-F5344CB8AC3E}">
        <p14:creationId xmlns:p14="http://schemas.microsoft.com/office/powerpoint/2010/main" val="85374018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2393991" rtl="0" eaLnBrk="1" latinLnBrk="0" hangingPunct="1">
        <a:lnSpc>
          <a:spcPct val="90000"/>
        </a:lnSpc>
        <a:spcBef>
          <a:spcPct val="0"/>
        </a:spcBef>
        <a:buNone/>
        <a:defRPr sz="11520" kern="1200">
          <a:solidFill>
            <a:schemeClr val="tx1"/>
          </a:solidFill>
          <a:latin typeface="+mj-lt"/>
          <a:ea typeface="+mj-ea"/>
          <a:cs typeface="+mj-cs"/>
        </a:defRPr>
      </a:lvl1pPr>
    </p:titleStyle>
    <p:bodyStyle>
      <a:lvl1pPr marL="598498" indent="-598498" algn="l" defTabSz="2393991" rtl="0" eaLnBrk="1" latinLnBrk="0" hangingPunct="1">
        <a:lnSpc>
          <a:spcPct val="90000"/>
        </a:lnSpc>
        <a:spcBef>
          <a:spcPts val="2618"/>
        </a:spcBef>
        <a:buFont typeface="Arial" panose="020B0604020202020204" pitchFamily="34" charset="0"/>
        <a:buChar char="•"/>
        <a:defRPr sz="7331" kern="1200">
          <a:solidFill>
            <a:schemeClr val="tx1"/>
          </a:solidFill>
          <a:latin typeface="+mn-lt"/>
          <a:ea typeface="+mn-ea"/>
          <a:cs typeface="+mn-cs"/>
        </a:defRPr>
      </a:lvl1pPr>
      <a:lvl2pPr marL="1795493" indent="-598498" algn="l" defTabSz="2393991" rtl="0" eaLnBrk="1" latinLnBrk="0" hangingPunct="1">
        <a:lnSpc>
          <a:spcPct val="90000"/>
        </a:lnSpc>
        <a:spcBef>
          <a:spcPts val="1309"/>
        </a:spcBef>
        <a:buFont typeface="Arial" panose="020B0604020202020204" pitchFamily="34" charset="0"/>
        <a:buChar char="•"/>
        <a:defRPr sz="6283" kern="1200">
          <a:solidFill>
            <a:schemeClr val="tx1"/>
          </a:solidFill>
          <a:latin typeface="+mn-lt"/>
          <a:ea typeface="+mn-ea"/>
          <a:cs typeface="+mn-cs"/>
        </a:defRPr>
      </a:lvl2pPr>
      <a:lvl3pPr marL="2992488" indent="-598498" algn="l" defTabSz="2393991" rtl="0" eaLnBrk="1" latinLnBrk="0" hangingPunct="1">
        <a:lnSpc>
          <a:spcPct val="90000"/>
        </a:lnSpc>
        <a:spcBef>
          <a:spcPts val="1309"/>
        </a:spcBef>
        <a:buFont typeface="Arial" panose="020B0604020202020204" pitchFamily="34" charset="0"/>
        <a:buChar char="•"/>
        <a:defRPr sz="5236" kern="1200">
          <a:solidFill>
            <a:schemeClr val="tx1"/>
          </a:solidFill>
          <a:latin typeface="+mn-lt"/>
          <a:ea typeface="+mn-ea"/>
          <a:cs typeface="+mn-cs"/>
        </a:defRPr>
      </a:lvl3pPr>
      <a:lvl4pPr marL="4189484" indent="-598498" algn="l" defTabSz="2393991" rtl="0" eaLnBrk="1" latinLnBrk="0" hangingPunct="1">
        <a:lnSpc>
          <a:spcPct val="90000"/>
        </a:lnSpc>
        <a:spcBef>
          <a:spcPts val="1309"/>
        </a:spcBef>
        <a:buFont typeface="Arial" panose="020B0604020202020204" pitchFamily="34" charset="0"/>
        <a:buChar char="•"/>
        <a:defRPr sz="4713" kern="1200">
          <a:solidFill>
            <a:schemeClr val="tx1"/>
          </a:solidFill>
          <a:latin typeface="+mn-lt"/>
          <a:ea typeface="+mn-ea"/>
          <a:cs typeface="+mn-cs"/>
        </a:defRPr>
      </a:lvl4pPr>
      <a:lvl5pPr marL="5386479" indent="-598498" algn="l" defTabSz="2393991" rtl="0" eaLnBrk="1" latinLnBrk="0" hangingPunct="1">
        <a:lnSpc>
          <a:spcPct val="90000"/>
        </a:lnSpc>
        <a:spcBef>
          <a:spcPts val="1309"/>
        </a:spcBef>
        <a:buFont typeface="Arial" panose="020B0604020202020204" pitchFamily="34" charset="0"/>
        <a:buChar char="•"/>
        <a:defRPr sz="4713" kern="1200">
          <a:solidFill>
            <a:schemeClr val="tx1"/>
          </a:solidFill>
          <a:latin typeface="+mn-lt"/>
          <a:ea typeface="+mn-ea"/>
          <a:cs typeface="+mn-cs"/>
        </a:defRPr>
      </a:lvl5pPr>
      <a:lvl6pPr marL="6583474" indent="-598498" algn="l" defTabSz="2393991" rtl="0" eaLnBrk="1" latinLnBrk="0" hangingPunct="1">
        <a:lnSpc>
          <a:spcPct val="90000"/>
        </a:lnSpc>
        <a:spcBef>
          <a:spcPts val="1309"/>
        </a:spcBef>
        <a:buFont typeface="Arial" panose="020B0604020202020204" pitchFamily="34" charset="0"/>
        <a:buChar char="•"/>
        <a:defRPr sz="4713" kern="1200">
          <a:solidFill>
            <a:schemeClr val="tx1"/>
          </a:solidFill>
          <a:latin typeface="+mn-lt"/>
          <a:ea typeface="+mn-ea"/>
          <a:cs typeface="+mn-cs"/>
        </a:defRPr>
      </a:lvl6pPr>
      <a:lvl7pPr marL="7780470" indent="-598498" algn="l" defTabSz="2393991" rtl="0" eaLnBrk="1" latinLnBrk="0" hangingPunct="1">
        <a:lnSpc>
          <a:spcPct val="90000"/>
        </a:lnSpc>
        <a:spcBef>
          <a:spcPts val="1309"/>
        </a:spcBef>
        <a:buFont typeface="Arial" panose="020B0604020202020204" pitchFamily="34" charset="0"/>
        <a:buChar char="•"/>
        <a:defRPr sz="4713" kern="1200">
          <a:solidFill>
            <a:schemeClr val="tx1"/>
          </a:solidFill>
          <a:latin typeface="+mn-lt"/>
          <a:ea typeface="+mn-ea"/>
          <a:cs typeface="+mn-cs"/>
        </a:defRPr>
      </a:lvl7pPr>
      <a:lvl8pPr marL="8977465" indent="-598498" algn="l" defTabSz="2393991" rtl="0" eaLnBrk="1" latinLnBrk="0" hangingPunct="1">
        <a:lnSpc>
          <a:spcPct val="90000"/>
        </a:lnSpc>
        <a:spcBef>
          <a:spcPts val="1309"/>
        </a:spcBef>
        <a:buFont typeface="Arial" panose="020B0604020202020204" pitchFamily="34" charset="0"/>
        <a:buChar char="•"/>
        <a:defRPr sz="4713" kern="1200">
          <a:solidFill>
            <a:schemeClr val="tx1"/>
          </a:solidFill>
          <a:latin typeface="+mn-lt"/>
          <a:ea typeface="+mn-ea"/>
          <a:cs typeface="+mn-cs"/>
        </a:defRPr>
      </a:lvl8pPr>
      <a:lvl9pPr marL="10174460" indent="-598498" algn="l" defTabSz="2393991" rtl="0" eaLnBrk="1" latinLnBrk="0" hangingPunct="1">
        <a:lnSpc>
          <a:spcPct val="90000"/>
        </a:lnSpc>
        <a:spcBef>
          <a:spcPts val="1309"/>
        </a:spcBef>
        <a:buFont typeface="Arial" panose="020B0604020202020204" pitchFamily="34" charset="0"/>
        <a:buChar char="•"/>
        <a:defRPr sz="4713" kern="1200">
          <a:solidFill>
            <a:schemeClr val="tx1"/>
          </a:solidFill>
          <a:latin typeface="+mn-lt"/>
          <a:ea typeface="+mn-ea"/>
          <a:cs typeface="+mn-cs"/>
        </a:defRPr>
      </a:lvl9pPr>
    </p:bodyStyle>
    <p:otherStyle>
      <a:defPPr>
        <a:defRPr lang="en-US"/>
      </a:defPPr>
      <a:lvl1pPr marL="0" algn="l" defTabSz="2393991" rtl="0" eaLnBrk="1" latinLnBrk="0" hangingPunct="1">
        <a:defRPr sz="4713" kern="1200">
          <a:solidFill>
            <a:schemeClr val="tx1"/>
          </a:solidFill>
          <a:latin typeface="+mn-lt"/>
          <a:ea typeface="+mn-ea"/>
          <a:cs typeface="+mn-cs"/>
        </a:defRPr>
      </a:lvl1pPr>
      <a:lvl2pPr marL="1196995" algn="l" defTabSz="2393991" rtl="0" eaLnBrk="1" latinLnBrk="0" hangingPunct="1">
        <a:defRPr sz="4713" kern="1200">
          <a:solidFill>
            <a:schemeClr val="tx1"/>
          </a:solidFill>
          <a:latin typeface="+mn-lt"/>
          <a:ea typeface="+mn-ea"/>
          <a:cs typeface="+mn-cs"/>
        </a:defRPr>
      </a:lvl2pPr>
      <a:lvl3pPr marL="2393991" algn="l" defTabSz="2393991" rtl="0" eaLnBrk="1" latinLnBrk="0" hangingPunct="1">
        <a:defRPr sz="4713" kern="1200">
          <a:solidFill>
            <a:schemeClr val="tx1"/>
          </a:solidFill>
          <a:latin typeface="+mn-lt"/>
          <a:ea typeface="+mn-ea"/>
          <a:cs typeface="+mn-cs"/>
        </a:defRPr>
      </a:lvl3pPr>
      <a:lvl4pPr marL="3590986" algn="l" defTabSz="2393991" rtl="0" eaLnBrk="1" latinLnBrk="0" hangingPunct="1">
        <a:defRPr sz="4713" kern="1200">
          <a:solidFill>
            <a:schemeClr val="tx1"/>
          </a:solidFill>
          <a:latin typeface="+mn-lt"/>
          <a:ea typeface="+mn-ea"/>
          <a:cs typeface="+mn-cs"/>
        </a:defRPr>
      </a:lvl4pPr>
      <a:lvl5pPr marL="4787981" algn="l" defTabSz="2393991" rtl="0" eaLnBrk="1" latinLnBrk="0" hangingPunct="1">
        <a:defRPr sz="4713" kern="1200">
          <a:solidFill>
            <a:schemeClr val="tx1"/>
          </a:solidFill>
          <a:latin typeface="+mn-lt"/>
          <a:ea typeface="+mn-ea"/>
          <a:cs typeface="+mn-cs"/>
        </a:defRPr>
      </a:lvl5pPr>
      <a:lvl6pPr marL="5984977" algn="l" defTabSz="2393991" rtl="0" eaLnBrk="1" latinLnBrk="0" hangingPunct="1">
        <a:defRPr sz="4713" kern="1200">
          <a:solidFill>
            <a:schemeClr val="tx1"/>
          </a:solidFill>
          <a:latin typeface="+mn-lt"/>
          <a:ea typeface="+mn-ea"/>
          <a:cs typeface="+mn-cs"/>
        </a:defRPr>
      </a:lvl6pPr>
      <a:lvl7pPr marL="7181972" algn="l" defTabSz="2393991" rtl="0" eaLnBrk="1" latinLnBrk="0" hangingPunct="1">
        <a:defRPr sz="4713" kern="1200">
          <a:solidFill>
            <a:schemeClr val="tx1"/>
          </a:solidFill>
          <a:latin typeface="+mn-lt"/>
          <a:ea typeface="+mn-ea"/>
          <a:cs typeface="+mn-cs"/>
        </a:defRPr>
      </a:lvl7pPr>
      <a:lvl8pPr marL="8378967" algn="l" defTabSz="2393991" rtl="0" eaLnBrk="1" latinLnBrk="0" hangingPunct="1">
        <a:defRPr sz="4713" kern="1200">
          <a:solidFill>
            <a:schemeClr val="tx1"/>
          </a:solidFill>
          <a:latin typeface="+mn-lt"/>
          <a:ea typeface="+mn-ea"/>
          <a:cs typeface="+mn-cs"/>
        </a:defRPr>
      </a:lvl8pPr>
      <a:lvl9pPr marL="9575963" algn="l" defTabSz="2393991" rtl="0" eaLnBrk="1" latinLnBrk="0" hangingPunct="1">
        <a:defRPr sz="47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94703DBA-7A22-4C92-A000-3D974043EE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606"/>
            <a:ext cx="23939500" cy="50394737"/>
          </a:xfrm>
          <a:prstGeom prst="rect">
            <a:avLst/>
          </a:prstGeom>
        </p:spPr>
      </p:pic>
      <p:sp>
        <p:nvSpPr>
          <p:cNvPr id="12" name="文本框 11">
            <a:extLst>
              <a:ext uri="{FF2B5EF4-FFF2-40B4-BE49-F238E27FC236}">
                <a16:creationId xmlns:a16="http://schemas.microsoft.com/office/drawing/2014/main" id="{6AE28CFA-568B-45E4-9F59-2F572C574F05}"/>
              </a:ext>
            </a:extLst>
          </p:cNvPr>
          <p:cNvSpPr txBox="1"/>
          <p:nvPr/>
        </p:nvSpPr>
        <p:spPr>
          <a:xfrm>
            <a:off x="2036499" y="6858000"/>
            <a:ext cx="11341566" cy="1015663"/>
          </a:xfrm>
          <a:prstGeom prst="rect">
            <a:avLst/>
          </a:prstGeom>
          <a:noFill/>
        </p:spPr>
        <p:txBody>
          <a:bodyPr wrap="none" rtlCol="0">
            <a:spAutoFit/>
          </a:bodyPr>
          <a:lstStyle/>
          <a:p>
            <a:r>
              <a:rPr lang="zh-CN" altLang="en-US" sz="6000" dirty="0">
                <a:latin typeface="黑体" panose="02010609060101010101" pitchFamily="49" charset="-122"/>
                <a:ea typeface="黑体" panose="02010609060101010101" pitchFamily="49" charset="-122"/>
              </a:rPr>
              <a:t>案例名称：</a:t>
            </a:r>
            <a:r>
              <a:rPr lang="en-US" altLang="zh-CN" sz="6000" dirty="0">
                <a:latin typeface="黑体" panose="02010609060101010101" pitchFamily="49" charset="-122"/>
                <a:ea typeface="黑体" panose="02010609060101010101" pitchFamily="49" charset="-122"/>
              </a:rPr>
              <a:t>XXXXXXXXXXXXXXXXXXX</a:t>
            </a:r>
            <a:endParaRPr lang="zh-CN" altLang="en-US" sz="6000" dirty="0">
              <a:latin typeface="黑体" panose="02010609060101010101" pitchFamily="49" charset="-122"/>
              <a:ea typeface="黑体" panose="02010609060101010101" pitchFamily="49" charset="-122"/>
            </a:endParaRPr>
          </a:p>
        </p:txBody>
      </p:sp>
      <p:sp>
        <p:nvSpPr>
          <p:cNvPr id="13" name="文本框 12">
            <a:extLst>
              <a:ext uri="{FF2B5EF4-FFF2-40B4-BE49-F238E27FC236}">
                <a16:creationId xmlns:a16="http://schemas.microsoft.com/office/drawing/2014/main" id="{1C407A63-587C-4A91-B1D8-6449FB59D0FC}"/>
              </a:ext>
            </a:extLst>
          </p:cNvPr>
          <p:cNvSpPr txBox="1"/>
          <p:nvPr/>
        </p:nvSpPr>
        <p:spPr>
          <a:xfrm>
            <a:off x="2036499" y="8398041"/>
            <a:ext cx="11726287" cy="1015663"/>
          </a:xfrm>
          <a:prstGeom prst="rect">
            <a:avLst/>
          </a:prstGeom>
          <a:noFill/>
        </p:spPr>
        <p:txBody>
          <a:bodyPr wrap="none" rtlCol="0">
            <a:spAutoFit/>
          </a:bodyPr>
          <a:lstStyle/>
          <a:p>
            <a:r>
              <a:rPr lang="zh-CN" altLang="en-US" sz="6000" dirty="0">
                <a:latin typeface="黑体" panose="02010609060101010101" pitchFamily="49" charset="-122"/>
                <a:ea typeface="黑体" panose="02010609060101010101" pitchFamily="49" charset="-122"/>
              </a:rPr>
              <a:t>申报单位：</a:t>
            </a:r>
            <a:r>
              <a:rPr lang="en-US" altLang="zh-CN" sz="6000" dirty="0">
                <a:latin typeface="黑体" panose="02010609060101010101" pitchFamily="49" charset="-122"/>
                <a:ea typeface="黑体" panose="02010609060101010101" pitchFamily="49" charset="-122"/>
              </a:rPr>
              <a:t>XXXXXXXXXXXXXXXXXXX</a:t>
            </a:r>
            <a:endParaRPr lang="zh-CN" altLang="en-US" sz="6000" dirty="0">
              <a:latin typeface="黑体" panose="02010609060101010101" pitchFamily="49" charset="-122"/>
              <a:ea typeface="黑体" panose="02010609060101010101" pitchFamily="49" charset="-122"/>
            </a:endParaRPr>
          </a:p>
        </p:txBody>
      </p:sp>
      <p:sp>
        <p:nvSpPr>
          <p:cNvPr id="14" name="文本框 13">
            <a:extLst>
              <a:ext uri="{FF2B5EF4-FFF2-40B4-BE49-F238E27FC236}">
                <a16:creationId xmlns:a16="http://schemas.microsoft.com/office/drawing/2014/main" id="{D89BC122-9CDC-4439-8DC5-D63ABD353425}"/>
              </a:ext>
            </a:extLst>
          </p:cNvPr>
          <p:cNvSpPr txBox="1"/>
          <p:nvPr/>
        </p:nvSpPr>
        <p:spPr>
          <a:xfrm>
            <a:off x="2036499" y="9953696"/>
            <a:ext cx="11341566" cy="1015663"/>
          </a:xfrm>
          <a:prstGeom prst="rect">
            <a:avLst/>
          </a:prstGeom>
          <a:noFill/>
        </p:spPr>
        <p:txBody>
          <a:bodyPr wrap="none" rtlCol="0">
            <a:spAutoFit/>
          </a:bodyPr>
          <a:lstStyle/>
          <a:p>
            <a:r>
              <a:rPr lang="zh-CN" altLang="en-US" sz="6000" dirty="0">
                <a:latin typeface="黑体" panose="02010609060101010101" pitchFamily="49" charset="-122"/>
                <a:ea typeface="黑体" panose="02010609060101010101" pitchFamily="49" charset="-122"/>
              </a:rPr>
              <a:t>合作单位：</a:t>
            </a:r>
            <a:r>
              <a:rPr lang="en-US" altLang="zh-CN" sz="6000" dirty="0">
                <a:latin typeface="黑体" panose="02010609060101010101" pitchFamily="49" charset="-122"/>
                <a:ea typeface="黑体" panose="02010609060101010101" pitchFamily="49" charset="-122"/>
              </a:rPr>
              <a:t>XXXXXXXXXXXXXXXXXXX</a:t>
            </a:r>
            <a:endParaRPr lang="zh-CN" altLang="en-US" sz="6000" dirty="0">
              <a:latin typeface="黑体" panose="02010609060101010101" pitchFamily="49" charset="-122"/>
              <a:ea typeface="黑体" panose="02010609060101010101" pitchFamily="49" charset="-122"/>
            </a:endParaRPr>
          </a:p>
        </p:txBody>
      </p:sp>
      <p:sp>
        <p:nvSpPr>
          <p:cNvPr id="15" name="文本框 14">
            <a:extLst>
              <a:ext uri="{FF2B5EF4-FFF2-40B4-BE49-F238E27FC236}">
                <a16:creationId xmlns:a16="http://schemas.microsoft.com/office/drawing/2014/main" id="{B009310A-9144-46A7-9DA9-7FAFA02ECAA0}"/>
              </a:ext>
            </a:extLst>
          </p:cNvPr>
          <p:cNvSpPr txBox="1"/>
          <p:nvPr/>
        </p:nvSpPr>
        <p:spPr>
          <a:xfrm>
            <a:off x="17533172" y="6858000"/>
            <a:ext cx="4801314" cy="1015663"/>
          </a:xfrm>
          <a:prstGeom prst="rect">
            <a:avLst/>
          </a:prstGeom>
          <a:noFill/>
        </p:spPr>
        <p:txBody>
          <a:bodyPr wrap="none" rtlCol="0">
            <a:spAutoFit/>
          </a:bodyPr>
          <a:lstStyle/>
          <a:p>
            <a:r>
              <a:rPr lang="zh-CN" altLang="en-US" sz="6000" dirty="0">
                <a:solidFill>
                  <a:schemeClr val="bg1">
                    <a:lumMod val="65000"/>
                  </a:schemeClr>
                </a:solidFill>
                <a:latin typeface="黑体" panose="02010609060101010101" pitchFamily="49" charset="-122"/>
                <a:ea typeface="黑体" panose="02010609060101010101" pitchFamily="49" charset="-122"/>
              </a:rPr>
              <a:t>申报单位</a:t>
            </a:r>
            <a:r>
              <a:rPr lang="en-US" altLang="zh-CN" sz="6000" dirty="0">
                <a:solidFill>
                  <a:schemeClr val="bg1">
                    <a:lumMod val="65000"/>
                  </a:schemeClr>
                </a:solidFill>
                <a:latin typeface="黑体" panose="02010609060101010101" pitchFamily="49" charset="-122"/>
                <a:ea typeface="黑体" panose="02010609060101010101" pitchFamily="49" charset="-122"/>
              </a:rPr>
              <a:t>LOGO</a:t>
            </a:r>
            <a:endParaRPr lang="zh-CN" altLang="en-US" sz="6000" dirty="0">
              <a:solidFill>
                <a:schemeClr val="bg1">
                  <a:lumMod val="65000"/>
                </a:schemeClr>
              </a:solidFill>
              <a:latin typeface="黑体" panose="02010609060101010101" pitchFamily="49" charset="-122"/>
              <a:ea typeface="黑体" panose="02010609060101010101" pitchFamily="49" charset="-122"/>
            </a:endParaRPr>
          </a:p>
        </p:txBody>
      </p:sp>
      <p:sp>
        <p:nvSpPr>
          <p:cNvPr id="16" name="文本框 15">
            <a:extLst>
              <a:ext uri="{FF2B5EF4-FFF2-40B4-BE49-F238E27FC236}">
                <a16:creationId xmlns:a16="http://schemas.microsoft.com/office/drawing/2014/main" id="{A83E12D1-E6A8-473B-B7ED-3DE76CE9FBF1}"/>
              </a:ext>
            </a:extLst>
          </p:cNvPr>
          <p:cNvSpPr txBox="1"/>
          <p:nvPr/>
        </p:nvSpPr>
        <p:spPr>
          <a:xfrm>
            <a:off x="2036499" y="14101013"/>
            <a:ext cx="20297987" cy="4832092"/>
          </a:xfrm>
          <a:prstGeom prst="rect">
            <a:avLst/>
          </a:prstGeom>
          <a:noFill/>
        </p:spPr>
        <p:txBody>
          <a:bodyPr wrap="square" rtlCol="0">
            <a:spAutoFit/>
          </a:bodyPr>
          <a:lstStyle/>
          <a:p>
            <a:r>
              <a:rPr lang="zh-CN" altLang="en-US" sz="4400" dirty="0"/>
              <a:t>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a:t>
            </a:r>
          </a:p>
          <a:p>
            <a:endParaRPr lang="zh-CN" altLang="en-US" sz="4400" dirty="0"/>
          </a:p>
        </p:txBody>
      </p:sp>
      <p:sp>
        <p:nvSpPr>
          <p:cNvPr id="17" name="文本框 16">
            <a:extLst>
              <a:ext uri="{FF2B5EF4-FFF2-40B4-BE49-F238E27FC236}">
                <a16:creationId xmlns:a16="http://schemas.microsoft.com/office/drawing/2014/main" id="{7CB5FF2C-BC9A-44C7-9939-F02F05CA0AB5}"/>
              </a:ext>
            </a:extLst>
          </p:cNvPr>
          <p:cNvSpPr txBox="1"/>
          <p:nvPr/>
        </p:nvSpPr>
        <p:spPr>
          <a:xfrm>
            <a:off x="2036499" y="20983068"/>
            <a:ext cx="20297987" cy="4832092"/>
          </a:xfrm>
          <a:prstGeom prst="rect">
            <a:avLst/>
          </a:prstGeom>
          <a:noFill/>
        </p:spPr>
        <p:txBody>
          <a:bodyPr wrap="square" rtlCol="0">
            <a:spAutoFit/>
          </a:bodyPr>
          <a:lstStyle/>
          <a:p>
            <a:r>
              <a:rPr lang="zh-CN" altLang="en-US" sz="4400" dirty="0"/>
              <a:t>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a:t>
            </a:r>
          </a:p>
          <a:p>
            <a:endParaRPr lang="zh-CN" altLang="en-US" sz="4400" dirty="0"/>
          </a:p>
        </p:txBody>
      </p:sp>
      <p:sp>
        <p:nvSpPr>
          <p:cNvPr id="18" name="文本框 17">
            <a:extLst>
              <a:ext uri="{FF2B5EF4-FFF2-40B4-BE49-F238E27FC236}">
                <a16:creationId xmlns:a16="http://schemas.microsoft.com/office/drawing/2014/main" id="{E6AF8DBD-6FD8-4852-95D6-AE3A7130F21B}"/>
              </a:ext>
            </a:extLst>
          </p:cNvPr>
          <p:cNvSpPr txBox="1"/>
          <p:nvPr/>
        </p:nvSpPr>
        <p:spPr>
          <a:xfrm>
            <a:off x="2036499" y="27913257"/>
            <a:ext cx="20297987" cy="4832092"/>
          </a:xfrm>
          <a:prstGeom prst="rect">
            <a:avLst/>
          </a:prstGeom>
          <a:noFill/>
        </p:spPr>
        <p:txBody>
          <a:bodyPr wrap="square" rtlCol="0">
            <a:spAutoFit/>
          </a:bodyPr>
          <a:lstStyle/>
          <a:p>
            <a:r>
              <a:rPr lang="zh-CN" altLang="en-US" sz="4400" dirty="0"/>
              <a:t>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两百字以内</a:t>
            </a:r>
          </a:p>
          <a:p>
            <a:endParaRPr lang="zh-CN" altLang="en-US" sz="4400" dirty="0"/>
          </a:p>
        </p:txBody>
      </p:sp>
      <p:pic>
        <p:nvPicPr>
          <p:cNvPr id="4" name="图片 3" descr="文本&#10;&#10;描述已自动生成">
            <a:extLst>
              <a:ext uri="{FF2B5EF4-FFF2-40B4-BE49-F238E27FC236}">
                <a16:creationId xmlns:a16="http://schemas.microsoft.com/office/drawing/2014/main" id="{7BBE76F7-A849-419F-BE83-F6C8D8FDD5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2438" y="12189174"/>
            <a:ext cx="6350235" cy="1422452"/>
          </a:xfrm>
          <a:prstGeom prst="rect">
            <a:avLst/>
          </a:prstGeom>
        </p:spPr>
      </p:pic>
      <p:pic>
        <p:nvPicPr>
          <p:cNvPr id="6" name="图片 5">
            <a:extLst>
              <a:ext uri="{FF2B5EF4-FFF2-40B4-BE49-F238E27FC236}">
                <a16:creationId xmlns:a16="http://schemas.microsoft.com/office/drawing/2014/main" id="{5F90F7F8-4634-4DFC-A96A-0E1A38D392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32438" y="19103099"/>
            <a:ext cx="6350235" cy="1422452"/>
          </a:xfrm>
          <a:prstGeom prst="rect">
            <a:avLst/>
          </a:prstGeom>
        </p:spPr>
      </p:pic>
      <p:pic>
        <p:nvPicPr>
          <p:cNvPr id="10" name="图片 9" descr="图片包含 文本&#10;&#10;描述已自动生成">
            <a:extLst>
              <a:ext uri="{FF2B5EF4-FFF2-40B4-BE49-F238E27FC236}">
                <a16:creationId xmlns:a16="http://schemas.microsoft.com/office/drawing/2014/main" id="{14A85F4B-A9B4-47AC-893F-2814D90A7BB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32438" y="25917935"/>
            <a:ext cx="9262876" cy="1422452"/>
          </a:xfrm>
          <a:prstGeom prst="rect">
            <a:avLst/>
          </a:prstGeom>
        </p:spPr>
      </p:pic>
    </p:spTree>
    <p:extLst>
      <p:ext uri="{BB962C8B-B14F-4D97-AF65-F5344CB8AC3E}">
        <p14:creationId xmlns:p14="http://schemas.microsoft.com/office/powerpoint/2010/main" val="1501625699"/>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TotalTime>
  <Words>375</Words>
  <Application>Microsoft Office PowerPoint</Application>
  <PresentationFormat>自定义</PresentationFormat>
  <Paragraphs>7</Paragraphs>
  <Slides>1</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vt:i4>
      </vt:variant>
    </vt:vector>
  </HeadingPairs>
  <TitlesOfParts>
    <vt:vector size="6" baseType="lpstr">
      <vt:lpstr>黑体</vt:lpstr>
      <vt:lpstr>Arial</vt:lpstr>
      <vt:lpstr>Calibri</vt:lpstr>
      <vt:lpstr>Calibri Light</vt:lpstr>
      <vt:lpstr>Office 主题​​</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xb21cn</dc:creator>
  <cp:lastModifiedBy>xb21cn</cp:lastModifiedBy>
  <cp:revision>4</cp:revision>
  <dcterms:created xsi:type="dcterms:W3CDTF">2020-09-28T12:10:11Z</dcterms:created>
  <dcterms:modified xsi:type="dcterms:W3CDTF">2020-09-29T07:54:02Z</dcterms:modified>
</cp:coreProperties>
</file>