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zh-CN"/>
    </a:defPPr>
    <a:lvl1pPr algn="l" defTabSz="4319588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2159000" indent="-1701800" algn="l" defTabSz="4319588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4319588" indent="-3405188" algn="l" defTabSz="4319588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6480175" indent="-5108575" algn="l" defTabSz="4319588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8640763" indent="-6811963" algn="l" defTabSz="4319588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sz="8500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sz="8500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sz="8500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sz="8500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3" autoAdjust="0"/>
    <p:restoredTop sz="94608" autoAdjust="0"/>
  </p:normalViewPr>
  <p:slideViewPr>
    <p:cSldViewPr>
      <p:cViewPr varScale="1">
        <p:scale>
          <a:sx n="28" d="100"/>
          <a:sy n="28" d="100"/>
        </p:scale>
        <p:origin x="3648" y="216"/>
      </p:cViewPr>
      <p:guideLst>
        <p:guide orient="horz" pos="13608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25105-4A31-4FF3-A9D7-33BDDDFCCC9B}" type="datetimeFigureOut">
              <a:rPr lang="zh-CN" altLang="en-US"/>
              <a:pPr>
                <a:defRPr/>
              </a:pPr>
              <a:t>2020/6/28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0DE93-A0DB-48EE-9ECA-6DC4A81337C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ADB3F-1537-454C-B3F8-F760D90FCB58}" type="datetimeFigureOut">
              <a:rPr lang="zh-CN" altLang="en-US"/>
              <a:pPr>
                <a:defRPr/>
              </a:pPr>
              <a:t>2020/6/28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09FC5-1425-4D51-A38A-59EF763050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3254782" y="10901365"/>
            <a:ext cx="25833229" cy="23224902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743847" y="10901365"/>
            <a:ext cx="76970870" cy="23224902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771DF-94A4-4556-BADD-411AD8A56A8E}" type="datetimeFigureOut">
              <a:rPr lang="zh-CN" altLang="en-US"/>
              <a:pPr>
                <a:defRPr/>
              </a:pPr>
              <a:t>2020/6/28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68E6A-EEA6-4DA5-B1B7-C7539E50DEC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EF6F3-9B30-4873-AE88-3CEF4BADBD31}" type="datetimeFigureOut">
              <a:rPr lang="zh-CN" altLang="en-US"/>
              <a:pPr>
                <a:defRPr/>
              </a:pPr>
              <a:t>2020/6/28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011C8-EF89-439D-B768-5F6610ADAB5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E75FF-E92D-4CE0-923B-43347F945DBB}" type="datetimeFigureOut">
              <a:rPr lang="zh-CN" altLang="en-US"/>
              <a:pPr>
                <a:defRPr/>
              </a:pPr>
              <a:t>2020/6/28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37A47-2E75-4A88-B3C4-C1C095403D7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743846" y="63507940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7685960" y="63507940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D6C85-4417-4F44-B43D-201ACE5B9520}" type="datetimeFigureOut">
              <a:rPr lang="zh-CN" altLang="en-US"/>
              <a:pPr>
                <a:defRPr/>
              </a:pPr>
              <a:t>2020/6/28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F3561-74DF-4CF7-A4CC-B9038401660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284B1-7009-485D-BB6F-ACDA720F1499}" type="datetimeFigureOut">
              <a:rPr lang="zh-CN" altLang="en-US"/>
              <a:pPr>
                <a:defRPr/>
              </a:pPr>
              <a:t>2020/6/28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7E63D-309F-4021-9030-CE53706430C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E9A3F-D3A2-4B59-9280-A96B55E56F8D}" type="datetimeFigureOut">
              <a:rPr lang="zh-CN" altLang="en-US"/>
              <a:pPr>
                <a:defRPr/>
              </a:pPr>
              <a:t>2020/6/28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E81F0-D637-4284-846B-536514206A2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A1A06-A7A7-422D-AC36-EBBDDE5609FB}" type="datetimeFigureOut">
              <a:rPr lang="zh-CN" altLang="en-US"/>
              <a:pPr>
                <a:defRPr/>
              </a:pPr>
              <a:t>2020/6/28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94C5D-DBFA-4CCF-B92F-A44B015B198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1C097-3ED9-4DBA-8082-0C48FCC4A61A}" type="datetimeFigureOut">
              <a:rPr lang="zh-CN" altLang="en-US"/>
              <a:pPr>
                <a:defRPr/>
              </a:pPr>
              <a:t>2020/6/28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B3269-E661-4E9C-B44D-863FAD8FCB8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 rtlCol="0">
            <a:normAutofit/>
          </a:bodyPr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pPr lvl="0"/>
            <a:r>
              <a:rPr lang="zh-CN" altLang="en-US" noProof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37EDB-B44B-48DA-B207-AF684477B19C}" type="datetimeFigureOut">
              <a:rPr lang="zh-CN" altLang="en-US"/>
              <a:pPr>
                <a:defRPr/>
              </a:pPr>
              <a:t>2020/6/28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A769F-4ECC-45FB-B9F5-44C9B4385CB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1620838" y="1730375"/>
            <a:ext cx="29162375" cy="72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1620838" y="10080625"/>
            <a:ext cx="29162375" cy="285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620838" y="40044688"/>
            <a:ext cx="7559675" cy="230028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 defTabSz="4320540" fontAlgn="auto">
              <a:spcBef>
                <a:spcPts val="0"/>
              </a:spcBef>
              <a:spcAft>
                <a:spcPts val="0"/>
              </a:spcAft>
              <a:defRPr sz="5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9ABFB6B-708A-41EC-A68E-5830C782BF82}" type="datetimeFigureOut">
              <a:rPr lang="zh-CN" altLang="en-US"/>
              <a:pPr>
                <a:defRPr/>
              </a:pPr>
              <a:t>2020/6/28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1071225" y="40044688"/>
            <a:ext cx="10261600" cy="230028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 defTabSz="4320540" fontAlgn="auto">
              <a:spcBef>
                <a:spcPts val="0"/>
              </a:spcBef>
              <a:spcAft>
                <a:spcPts val="0"/>
              </a:spcAft>
              <a:defRPr sz="5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3223538" y="40044688"/>
            <a:ext cx="7559675" cy="230028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 defTabSz="4320540" fontAlgn="auto">
              <a:spcBef>
                <a:spcPts val="0"/>
              </a:spcBef>
              <a:spcAft>
                <a:spcPts val="0"/>
              </a:spcAft>
              <a:defRPr sz="5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67D567C-3C3B-4079-9470-88144FFB6A0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19588" rtl="0" eaLnBrk="1" fontAlgn="base" hangingPunct="1">
        <a:spcBef>
          <a:spcPct val="0"/>
        </a:spcBef>
        <a:spcAft>
          <a:spcPct val="0"/>
        </a:spcAft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9588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宋体" charset="-122"/>
        </a:defRPr>
      </a:lvl2pPr>
      <a:lvl3pPr algn="ctr" defTabSz="4319588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宋体" charset="-122"/>
        </a:defRPr>
      </a:lvl3pPr>
      <a:lvl4pPr algn="ctr" defTabSz="4319588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宋体" charset="-122"/>
        </a:defRPr>
      </a:lvl4pPr>
      <a:lvl5pPr algn="ctr" defTabSz="4319588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defTabSz="4319588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defTabSz="4319588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defTabSz="4319588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defTabSz="4319588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1619250" indent="-1619250" algn="l" defTabSz="4319588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09963" indent="-1349375" algn="l" defTabSz="4319588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79500" algn="l" defTabSz="4319588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59675" indent="-1079500" algn="l" defTabSz="4319588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0263" indent="-1079500" algn="l" defTabSz="4319588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0"/>
          <p:cNvSpPr>
            <a:spLocks noChangeArrowheads="1"/>
          </p:cNvSpPr>
          <p:nvPr/>
        </p:nvSpPr>
        <p:spPr bwMode="auto">
          <a:xfrm>
            <a:off x="16521113" y="6708775"/>
            <a:ext cx="15244762" cy="35544125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57515" tIns="78757" rIns="157515" bIns="78757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2051" name="AutoShape 4"/>
          <p:cNvSpPr>
            <a:spLocks noChangeArrowheads="1"/>
          </p:cNvSpPr>
          <p:nvPr/>
        </p:nvSpPr>
        <p:spPr bwMode="auto">
          <a:xfrm>
            <a:off x="561975" y="6670675"/>
            <a:ext cx="15246350" cy="35544125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57515" tIns="78757" rIns="157515" bIns="78757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2052" name="Text Box 9"/>
          <p:cNvSpPr txBox="1">
            <a:spLocks noChangeArrowheads="1"/>
          </p:cNvSpPr>
          <p:nvPr/>
        </p:nvSpPr>
        <p:spPr bwMode="auto">
          <a:xfrm>
            <a:off x="777875" y="8645525"/>
            <a:ext cx="14701838" cy="2131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4" tIns="45001" rIns="90004" bIns="45001">
            <a:spAutoFit/>
          </a:bodyPr>
          <a:lstStyle/>
          <a:p>
            <a:pPr defTabSz="603250" eaLnBrk="0" hangingPunct="0">
              <a:lnSpc>
                <a:spcPct val="95000"/>
              </a:lnSpc>
            </a:pPr>
            <a:r>
              <a:rPr lang="en-US" altLang="zh-CN" sz="28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defTabSz="603250" eaLnBrk="0" hangingPunct="0">
              <a:lnSpc>
                <a:spcPct val="95000"/>
              </a:lnSpc>
            </a:pPr>
            <a:endParaRPr lang="en-US" altLang="zh-CN" sz="2800" dirty="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r>
              <a:rPr lang="en-US" altLang="zh-CN" sz="28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defTabSz="603250" eaLnBrk="0" hangingPunct="0">
              <a:lnSpc>
                <a:spcPct val="95000"/>
              </a:lnSpc>
            </a:pPr>
            <a:endParaRPr lang="en-US" altLang="zh-CN" sz="2800" dirty="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r>
              <a:rPr lang="en-US" altLang="zh-CN" sz="28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defTabSz="603250" eaLnBrk="0" hangingPunct="0">
              <a:lnSpc>
                <a:spcPct val="95000"/>
              </a:lnSpc>
            </a:pPr>
            <a:endParaRPr lang="en-US" altLang="zh-CN" sz="2800" dirty="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r>
              <a:rPr lang="en-US" altLang="zh-CN" sz="28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defTabSz="603250" eaLnBrk="0" hangingPunct="0">
              <a:lnSpc>
                <a:spcPct val="95000"/>
              </a:lnSpc>
            </a:pPr>
            <a:endParaRPr lang="en-US" altLang="zh-CN" sz="2800" dirty="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r>
              <a:rPr lang="en-US" altLang="zh-CN" sz="28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defTabSz="603250" eaLnBrk="0" hangingPunct="0">
              <a:lnSpc>
                <a:spcPct val="95000"/>
              </a:lnSpc>
            </a:pPr>
            <a:endParaRPr lang="en-US" altLang="zh-CN" sz="2800" dirty="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r>
              <a:rPr lang="en-US" altLang="zh-CN" sz="28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defTabSz="603250" eaLnBrk="0" hangingPunct="0">
              <a:lnSpc>
                <a:spcPct val="95000"/>
              </a:lnSpc>
            </a:pPr>
            <a:endParaRPr lang="en-US" altLang="zh-CN" sz="2800" dirty="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2800" dirty="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2800" dirty="0">
              <a:latin typeface="Times New Roman" pitchFamily="18" charset="0"/>
            </a:endParaRP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2520505" y="29091532"/>
            <a:ext cx="9299575" cy="1398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4" tIns="45001" rIns="90004" bIns="4500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b="1" dirty="0">
                <a:latin typeface="Calibri" pitchFamily="34" charset="0"/>
              </a:rPr>
              <a:t>实验方法</a:t>
            </a:r>
            <a:endParaRPr lang="en-US" altLang="zh-CN" b="1" dirty="0">
              <a:latin typeface="Calibri" pitchFamily="34" charset="0"/>
            </a:endParaRP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17068800" y="26693813"/>
            <a:ext cx="13309600" cy="139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4" tIns="45001" rIns="90004" bIns="4500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b="1" dirty="0">
                <a:latin typeface="Calibri" pitchFamily="34" charset="0"/>
              </a:rPr>
              <a:t>实验结论</a:t>
            </a:r>
            <a:endParaRPr lang="en-US" altLang="zh-CN" b="1" dirty="0">
              <a:latin typeface="Calibri" pitchFamily="34" charset="0"/>
            </a:endParaRPr>
          </a:p>
        </p:txBody>
      </p:sp>
      <p:sp>
        <p:nvSpPr>
          <p:cNvPr id="2055" name="AutoShape 13"/>
          <p:cNvSpPr>
            <a:spLocks noChangeArrowheads="1"/>
          </p:cNvSpPr>
          <p:nvPr/>
        </p:nvSpPr>
        <p:spPr bwMode="auto">
          <a:xfrm>
            <a:off x="506413" y="609600"/>
            <a:ext cx="31391225" cy="5516563"/>
          </a:xfrm>
          <a:prstGeom prst="roundRect">
            <a:avLst>
              <a:gd name="adj" fmla="val 10870"/>
            </a:avLst>
          </a:prstGeom>
          <a:gradFill rotWithShape="1">
            <a:gsLst>
              <a:gs pos="0">
                <a:srgbClr val="A7C4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0004" tIns="45001" rIns="90004" bIns="45001" anchor="ctr"/>
          <a:lstStyle/>
          <a:p>
            <a:endParaRPr lang="en-US" altLang="zh-CN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056" name="Text Box 14"/>
          <p:cNvSpPr txBox="1">
            <a:spLocks noChangeArrowheads="1"/>
          </p:cNvSpPr>
          <p:nvPr/>
        </p:nvSpPr>
        <p:spPr bwMode="auto">
          <a:xfrm>
            <a:off x="8317149" y="1905607"/>
            <a:ext cx="17497944" cy="3414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4" tIns="45001" rIns="90004" bIns="4500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9600" b="1" dirty="0">
                <a:latin typeface="Calibri" pitchFamily="34" charset="0"/>
              </a:rPr>
              <a:t>研究题目</a:t>
            </a:r>
            <a:endParaRPr lang="en-US" altLang="zh-CN" sz="9600" b="1" dirty="0">
              <a:latin typeface="Calibri" pitchFamily="34" charset="0"/>
            </a:endParaRPr>
          </a:p>
          <a:p>
            <a:pPr algn="ctr"/>
            <a:r>
              <a:rPr lang="zh-CN" altLang="en-US" sz="6000" b="1" dirty="0">
                <a:latin typeface="Calibri" pitchFamily="34" charset="0"/>
              </a:rPr>
              <a:t>作者姓名</a:t>
            </a:r>
            <a:endParaRPr lang="en-US" altLang="zh-CN" sz="6000" b="1" dirty="0">
              <a:latin typeface="Calibri" pitchFamily="34" charset="0"/>
            </a:endParaRPr>
          </a:p>
          <a:p>
            <a:pPr algn="ctr"/>
            <a:r>
              <a:rPr lang="zh-CN" altLang="en-US" sz="6000" b="1" dirty="0">
                <a:latin typeface="Calibri" pitchFamily="34" charset="0"/>
              </a:rPr>
              <a:t>单位名称</a:t>
            </a:r>
            <a:endParaRPr lang="en-US" altLang="zh-CN" sz="6000" b="1" dirty="0">
              <a:latin typeface="Calibri" pitchFamily="34" charset="0"/>
            </a:endParaRPr>
          </a:p>
        </p:txBody>
      </p:sp>
      <p:sp>
        <p:nvSpPr>
          <p:cNvPr id="2057" name="Text Box 16"/>
          <p:cNvSpPr txBox="1">
            <a:spLocks noChangeArrowheads="1"/>
          </p:cNvSpPr>
          <p:nvPr/>
        </p:nvSpPr>
        <p:spPr bwMode="auto">
          <a:xfrm>
            <a:off x="864321" y="3672709"/>
            <a:ext cx="6305971" cy="1752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4" tIns="45001" rIns="90004" bIns="45001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5400" b="1" dirty="0">
                <a:latin typeface="Calibri" pitchFamily="34" charset="0"/>
              </a:rPr>
              <a:t>第二届全国过程模拟与仿真学术会议</a:t>
            </a:r>
            <a:endParaRPr lang="en-US" altLang="zh-CN" sz="5400" b="1" dirty="0">
              <a:latin typeface="Calibri" pitchFamily="34" charset="0"/>
            </a:endParaRPr>
          </a:p>
        </p:txBody>
      </p:sp>
      <p:sp>
        <p:nvSpPr>
          <p:cNvPr id="2058" name="Text Box 19"/>
          <p:cNvSpPr txBox="1">
            <a:spLocks noChangeArrowheads="1"/>
          </p:cNvSpPr>
          <p:nvPr/>
        </p:nvSpPr>
        <p:spPr bwMode="auto">
          <a:xfrm>
            <a:off x="17370425" y="18032413"/>
            <a:ext cx="6132513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4" tIns="45001" rIns="90004" bIns="45001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6400" b="1" i="1" dirty="0">
                <a:latin typeface="Calibri" pitchFamily="34" charset="0"/>
              </a:rPr>
              <a:t>插图 </a:t>
            </a:r>
            <a:r>
              <a:rPr lang="en-US" altLang="zh-CN" sz="6400" b="1" i="1" dirty="0">
                <a:latin typeface="Calibri" pitchFamily="34" charset="0"/>
              </a:rPr>
              <a:t> #1</a:t>
            </a:r>
          </a:p>
        </p:txBody>
      </p:sp>
      <p:sp>
        <p:nvSpPr>
          <p:cNvPr id="2059" name="Text Box 25"/>
          <p:cNvSpPr txBox="1">
            <a:spLocks noChangeArrowheads="1"/>
          </p:cNvSpPr>
          <p:nvPr/>
        </p:nvSpPr>
        <p:spPr bwMode="auto">
          <a:xfrm>
            <a:off x="24815800" y="17997488"/>
            <a:ext cx="6132513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4" tIns="45001" rIns="90004" bIns="4500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6400" b="1" i="1" dirty="0">
                <a:latin typeface="Calibri" pitchFamily="34" charset="0"/>
              </a:rPr>
              <a:t>插图 </a:t>
            </a:r>
            <a:r>
              <a:rPr lang="en-US" altLang="zh-CN" sz="6400" b="1" i="1" dirty="0">
                <a:latin typeface="Calibri" pitchFamily="34" charset="0"/>
              </a:rPr>
              <a:t> #2</a:t>
            </a:r>
          </a:p>
        </p:txBody>
      </p:sp>
      <p:sp>
        <p:nvSpPr>
          <p:cNvPr id="2060" name="AutoShape 26"/>
          <p:cNvSpPr>
            <a:spLocks noChangeArrowheads="1"/>
          </p:cNvSpPr>
          <p:nvPr/>
        </p:nvSpPr>
        <p:spPr bwMode="auto">
          <a:xfrm>
            <a:off x="24841200" y="19589750"/>
            <a:ext cx="6188075" cy="5116513"/>
          </a:xfrm>
          <a:prstGeom prst="flowChar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57515" tIns="78757" rIns="157515" bIns="78757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2061" name="Text Box 27"/>
          <p:cNvSpPr txBox="1">
            <a:spLocks noChangeArrowheads="1"/>
          </p:cNvSpPr>
          <p:nvPr/>
        </p:nvSpPr>
        <p:spPr bwMode="auto">
          <a:xfrm>
            <a:off x="19894550" y="35088320"/>
            <a:ext cx="8497887" cy="107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4" tIns="45001" rIns="90004" bIns="4500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6400" dirty="0">
                <a:latin typeface="Calibri" pitchFamily="34" charset="0"/>
              </a:rPr>
              <a:t>相关介绍</a:t>
            </a:r>
            <a:endParaRPr lang="en-US" altLang="zh-CN" sz="6400" dirty="0">
              <a:latin typeface="Calibri" pitchFamily="34" charset="0"/>
            </a:endParaRPr>
          </a:p>
        </p:txBody>
      </p:sp>
      <p:sp>
        <p:nvSpPr>
          <p:cNvPr id="2062" name="Rectangle 35"/>
          <p:cNvSpPr>
            <a:spLocks noChangeArrowheads="1"/>
          </p:cNvSpPr>
          <p:nvPr/>
        </p:nvSpPr>
        <p:spPr bwMode="auto">
          <a:xfrm>
            <a:off x="17152938" y="19516725"/>
            <a:ext cx="6750050" cy="51514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4" tIns="45001" rIns="90004" bIns="45001" anchor="ctr"/>
          <a:lstStyle/>
          <a:p>
            <a:pPr algn="ctr" defTabSz="898525" eaLnBrk="0" hangingPunct="0"/>
            <a:r>
              <a:rPr lang="zh-CN" altLang="en-US" sz="4300" dirty="0">
                <a:latin typeface="Times New Roman" pitchFamily="18" charset="0"/>
              </a:rPr>
              <a:t>图表或图片</a:t>
            </a:r>
            <a:endParaRPr lang="en-US" altLang="zh-CN" sz="4300" dirty="0">
              <a:latin typeface="Times New Roman" pitchFamily="18" charset="0"/>
            </a:endParaRPr>
          </a:p>
        </p:txBody>
      </p:sp>
      <p:sp>
        <p:nvSpPr>
          <p:cNvPr id="2063" name="Text Box 36"/>
          <p:cNvSpPr txBox="1">
            <a:spLocks noChangeArrowheads="1"/>
          </p:cNvSpPr>
          <p:nvPr/>
        </p:nvSpPr>
        <p:spPr bwMode="auto">
          <a:xfrm>
            <a:off x="919163" y="31513463"/>
            <a:ext cx="14157325" cy="8134350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lIns="60210" tIns="30104" rIns="60210" bIns="30104">
            <a:spAutoFit/>
          </a:bodyPr>
          <a:lstStyle/>
          <a:p>
            <a:pPr defTabSz="603250" eaLnBrk="0" hangingPunct="0">
              <a:lnSpc>
                <a:spcPct val="95000"/>
              </a:lnSpc>
            </a:pPr>
            <a:r>
              <a:rPr lang="en-US" altLang="zh-CN" sz="31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defTabSz="603250" eaLnBrk="0" hangingPunct="0">
              <a:lnSpc>
                <a:spcPct val="95000"/>
              </a:lnSpc>
            </a:pPr>
            <a:endParaRPr lang="en-US" altLang="zh-CN" sz="3100" dirty="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r>
              <a:rPr lang="en-US" altLang="zh-CN" sz="3100" dirty="0">
                <a:latin typeface="Times New Roman" pitchFamily="18" charset="0"/>
              </a:rPr>
              <a:t>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lang="en-US" altLang="zh-CN" sz="3100" b="1" dirty="0">
              <a:latin typeface="Times New Roman" pitchFamily="18" charset="0"/>
            </a:endParaRPr>
          </a:p>
          <a:p>
            <a:pPr defTabSz="603250" eaLnBrk="0" hangingPunct="0"/>
            <a:endParaRPr lang="en-US" altLang="zh-CN" sz="2400" dirty="0">
              <a:latin typeface="Times New Roman" pitchFamily="18" charset="0"/>
            </a:endParaRPr>
          </a:p>
        </p:txBody>
      </p:sp>
      <p:sp>
        <p:nvSpPr>
          <p:cNvPr id="2064" name="Text Box 38"/>
          <p:cNvSpPr txBox="1">
            <a:spLocks noChangeArrowheads="1"/>
          </p:cNvSpPr>
          <p:nvPr/>
        </p:nvSpPr>
        <p:spPr bwMode="auto">
          <a:xfrm>
            <a:off x="17066121" y="36148316"/>
            <a:ext cx="13646150" cy="4154487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lIns="60210" tIns="30104" rIns="60210" bIns="30104">
            <a:spAutoFit/>
          </a:bodyPr>
          <a:lstStyle/>
          <a:p>
            <a:pPr marL="334963" indent="-334963" defTabSz="603250" eaLnBrk="0" hangingPunct="0">
              <a:lnSpc>
                <a:spcPct val="95000"/>
              </a:lnSpc>
            </a:pPr>
            <a:endParaRPr lang="en-US" altLang="zh-CN" sz="2800" b="1" u="sng" dirty="0">
              <a:latin typeface="Times New Roman" pitchFamily="18" charset="0"/>
            </a:endParaRPr>
          </a:p>
          <a:p>
            <a:pPr marL="334963" indent="-334963" defTabSz="603250" eaLnBrk="0" hangingPunct="0">
              <a:lnSpc>
                <a:spcPct val="95000"/>
              </a:lnSpc>
              <a:buFontTx/>
              <a:buAutoNum type="arabicPeriod"/>
            </a:pPr>
            <a:r>
              <a:rPr lang="en-US" altLang="zh-CN" sz="2800" b="1" dirty="0">
                <a:latin typeface="Times New Roman" pitchFamily="18" charset="0"/>
              </a:rPr>
              <a:t>Xxxxxxxxxxxxxxxxxxxxxxxxxxxxxxxxxxxxxxxxxxxxxxxxxxxxxxxxxxxxxxxxxxxxxxxxxxxxxxxxxxxxxxxxxxx</a:t>
            </a:r>
          </a:p>
          <a:p>
            <a:pPr marL="334963" indent="-334963" defTabSz="603250" eaLnBrk="0" hangingPunct="0">
              <a:lnSpc>
                <a:spcPct val="95000"/>
              </a:lnSpc>
              <a:buFontTx/>
              <a:buAutoNum type="arabicPeriod"/>
            </a:pPr>
            <a:r>
              <a:rPr lang="en-US" altLang="zh-CN" sz="2800" b="1" dirty="0">
                <a:latin typeface="Times New Roman" pitchFamily="18" charset="0"/>
              </a:rPr>
              <a:t>Xxxxxxxxxxxxxxxxxxxxxxxxxxxxxxxxxxxxxxxxxxxxxxxxxxxxxxxxxxxxxxxxxxxxxxxxxxxxxxxxxxxxxxxxxxxx</a:t>
            </a:r>
          </a:p>
          <a:p>
            <a:pPr marL="334963" indent="-334963" defTabSz="603250" eaLnBrk="0" hangingPunct="0">
              <a:lnSpc>
                <a:spcPct val="95000"/>
              </a:lnSpc>
              <a:buFont typeface="Symbol" pitchFamily="18" charset="2"/>
              <a:buAutoNum type="arabicPeriod"/>
            </a:pPr>
            <a:r>
              <a:rPr lang="en-US" altLang="zh-CN" sz="2800" b="1" dirty="0">
                <a:latin typeface="Times New Roman" pitchFamily="18" charset="0"/>
              </a:rPr>
              <a:t>Xxxxxxxxxxxxxxxxxxxxxxxxxxxxxxxxxxxxxxxxxxxxxxxxxxxxxxxxxxxxxxxxxxxxxxxxxxxxxxxxxxxxxxxxxxxxxxxxxxxxxxxxxxxxxxxxxxxxxxx</a:t>
            </a:r>
          </a:p>
          <a:p>
            <a:pPr marL="334963" indent="-334963" defTabSz="603250" eaLnBrk="0" hangingPunct="0">
              <a:lnSpc>
                <a:spcPct val="95000"/>
              </a:lnSpc>
              <a:buFont typeface="Symbol" pitchFamily="18" charset="2"/>
              <a:buAutoNum type="arabicPeriod"/>
            </a:pPr>
            <a:r>
              <a:rPr lang="en-US" altLang="zh-CN" sz="2800" b="1" dirty="0">
                <a:latin typeface="Times New Roman" pitchFamily="18" charset="0"/>
              </a:rPr>
              <a:t>Xxxxxxxxxxxxxxxxxxxxxxxxxxxxxxxxxxxxxxxxxxxxxxxxxxxxxxxxxxxxxxxxxxxxxxxxxxxxxxxxxxx</a:t>
            </a:r>
          </a:p>
          <a:p>
            <a:pPr marL="334963" indent="-334963" defTabSz="603250" eaLnBrk="0" hangingPunct="0">
              <a:lnSpc>
                <a:spcPct val="95000"/>
              </a:lnSpc>
              <a:buFont typeface="Symbol" pitchFamily="18" charset="2"/>
              <a:buAutoNum type="arabicPeriod"/>
            </a:pPr>
            <a:endParaRPr lang="en-US" altLang="zh-CN" sz="2800" b="1" dirty="0">
              <a:latin typeface="Times New Roman" pitchFamily="18" charset="0"/>
            </a:endParaRPr>
          </a:p>
        </p:txBody>
      </p:sp>
      <p:sp>
        <p:nvSpPr>
          <p:cNvPr id="2065" name="Text Box 39"/>
          <p:cNvSpPr txBox="1">
            <a:spLocks noChangeArrowheads="1"/>
          </p:cNvSpPr>
          <p:nvPr/>
        </p:nvSpPr>
        <p:spPr bwMode="auto">
          <a:xfrm>
            <a:off x="16924338" y="8697913"/>
            <a:ext cx="14130337" cy="8116887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lIns="60210" tIns="30104" rIns="60210" bIns="30104">
            <a:spAutoFit/>
          </a:bodyPr>
          <a:lstStyle/>
          <a:p>
            <a:pPr defTabSz="603250" eaLnBrk="0" hangingPunct="0">
              <a:lnSpc>
                <a:spcPct val="95000"/>
              </a:lnSpc>
            </a:pPr>
            <a:r>
              <a:rPr lang="en-US" altLang="zh-CN" sz="31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defTabSz="603250" eaLnBrk="0" hangingPunct="0">
              <a:lnSpc>
                <a:spcPct val="95000"/>
              </a:lnSpc>
            </a:pPr>
            <a:endParaRPr lang="en-US" altLang="zh-CN" sz="3100" dirty="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r>
              <a:rPr lang="en-US" altLang="zh-CN" sz="31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zh-CN" sz="3100" b="1" dirty="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2400" dirty="0">
              <a:latin typeface="Times New Roman" pitchFamily="18" charset="0"/>
            </a:endParaRPr>
          </a:p>
        </p:txBody>
      </p:sp>
      <p:sp>
        <p:nvSpPr>
          <p:cNvPr id="2066" name="Text Box 40"/>
          <p:cNvSpPr txBox="1">
            <a:spLocks noChangeArrowheads="1"/>
          </p:cNvSpPr>
          <p:nvPr/>
        </p:nvSpPr>
        <p:spPr bwMode="auto">
          <a:xfrm>
            <a:off x="16895763" y="28381325"/>
            <a:ext cx="14298612" cy="6478588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lIns="60210" tIns="30104" rIns="60210" bIns="30104">
            <a:spAutoFit/>
          </a:bodyPr>
          <a:lstStyle/>
          <a:p>
            <a:pPr defTabSz="603250" eaLnBrk="0" hangingPunct="0">
              <a:lnSpc>
                <a:spcPct val="95000"/>
              </a:lnSpc>
            </a:pPr>
            <a:r>
              <a:rPr lang="en-US" altLang="zh-CN" sz="280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defTabSz="603250" eaLnBrk="0" hangingPunct="0">
              <a:lnSpc>
                <a:spcPct val="95000"/>
              </a:lnSpc>
            </a:pPr>
            <a:endParaRPr lang="en-US" altLang="zh-CN" sz="280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r>
              <a:rPr lang="en-US" altLang="zh-CN" sz="280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zh-CN" sz="2800" b="1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1900">
              <a:latin typeface="Times New Roman" pitchFamily="18" charset="0"/>
            </a:endParaRPr>
          </a:p>
        </p:txBody>
      </p:sp>
      <p:sp>
        <p:nvSpPr>
          <p:cNvPr id="2067" name="Text Box 42"/>
          <p:cNvSpPr txBox="1">
            <a:spLocks noChangeArrowheads="1"/>
          </p:cNvSpPr>
          <p:nvPr/>
        </p:nvSpPr>
        <p:spPr bwMode="auto">
          <a:xfrm>
            <a:off x="3781425" y="7061200"/>
            <a:ext cx="9126538" cy="139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4" tIns="45001" rIns="90004" bIns="4500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b="1" dirty="0">
                <a:latin typeface="Calibri" pitchFamily="34" charset="0"/>
              </a:rPr>
              <a:t>介绍</a:t>
            </a:r>
            <a:endParaRPr lang="en-US" altLang="zh-CN" b="1" dirty="0">
              <a:latin typeface="Calibri" pitchFamily="34" charset="0"/>
            </a:endParaRPr>
          </a:p>
        </p:txBody>
      </p:sp>
      <p:sp>
        <p:nvSpPr>
          <p:cNvPr id="2068" name="Text Box 43"/>
          <p:cNvSpPr txBox="1">
            <a:spLocks noChangeArrowheads="1"/>
          </p:cNvSpPr>
          <p:nvPr/>
        </p:nvSpPr>
        <p:spPr bwMode="auto">
          <a:xfrm>
            <a:off x="19151600" y="7075488"/>
            <a:ext cx="9194800" cy="139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4" tIns="45001" rIns="90004" bIns="4500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b="1" dirty="0">
                <a:latin typeface="Calibri" pitchFamily="34" charset="0"/>
              </a:rPr>
              <a:t>实验成果 </a:t>
            </a:r>
            <a:endParaRPr lang="en-US" altLang="zh-CN" b="1" dirty="0">
              <a:latin typeface="Calibri" pitchFamily="34" charset="0"/>
            </a:endParaRPr>
          </a:p>
        </p:txBody>
      </p:sp>
      <p:sp>
        <p:nvSpPr>
          <p:cNvPr id="2069" name="Text Box 49"/>
          <p:cNvSpPr txBox="1">
            <a:spLocks noChangeArrowheads="1"/>
          </p:cNvSpPr>
          <p:nvPr/>
        </p:nvSpPr>
        <p:spPr bwMode="auto">
          <a:xfrm>
            <a:off x="26715193" y="2736604"/>
            <a:ext cx="4403725" cy="1752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4" tIns="45001" rIns="90004" bIns="4500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7200" b="1" dirty="0">
                <a:latin typeface="Calibri" pitchFamily="34" charset="0"/>
              </a:rPr>
              <a:t>单位标识</a:t>
            </a:r>
            <a:endParaRPr lang="en-US" altLang="zh-CN" sz="7200" b="1" dirty="0">
              <a:latin typeface="Calibri" pitchFamily="34" charset="0"/>
            </a:endParaRPr>
          </a:p>
          <a:p>
            <a:pPr algn="ctr">
              <a:spcBef>
                <a:spcPct val="50000"/>
              </a:spcBef>
            </a:pPr>
            <a:endParaRPr lang="en-US" altLang="zh-CN" sz="2400" dirty="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22" name="图片 21" descr="化工学会透明徽标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8337" y="1080420"/>
            <a:ext cx="5184576" cy="227195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plate90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template90-1</Template>
  <TotalTime>272</TotalTime>
  <Words>58</Words>
  <Application>Microsoft Office PowerPoint</Application>
  <PresentationFormat>自定义</PresentationFormat>
  <Paragraphs>39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Times New Roman</vt:lpstr>
      <vt:lpstr>template90-1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daigq</dc:creator>
  <cp:lastModifiedBy>lmwang</cp:lastModifiedBy>
  <cp:revision>32</cp:revision>
  <dcterms:created xsi:type="dcterms:W3CDTF">2017-08-07T06:48:01Z</dcterms:created>
  <dcterms:modified xsi:type="dcterms:W3CDTF">2020-06-28T09:30:05Z</dcterms:modified>
</cp:coreProperties>
</file>