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zh-CN"/>
    </a:defPPr>
    <a:lvl1pPr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4608" autoAdjust="0"/>
  </p:normalViewPr>
  <p:slideViewPr>
    <p:cSldViewPr>
      <p:cViewPr varScale="1">
        <p:scale>
          <a:sx n="28" d="100"/>
          <a:sy n="28" d="100"/>
        </p:scale>
        <p:origin x="3648" y="216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5105-4A31-4FF3-A9D7-33BDDDFCCC9B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DE93-A0DB-48EE-9ECA-6DC4A81337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DB3F-1537-454C-B3F8-F760D90FCB58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9FC5-1425-4D51-A38A-59EF763050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71DF-94A4-4556-BADD-411AD8A56A8E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8E6A-EEA6-4DA5-B1B7-C7539E50DE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F6F3-9B30-4873-AE88-3CEF4BADBD31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11C8-EF89-439D-B768-5F6610ADAB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75FF-E92D-4CE0-923B-43347F945DBB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7A47-2E75-4A88-B3C4-C1C095403D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6C85-4417-4F44-B43D-201ACE5B9520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3561-74DF-4CF7-A4CC-B903840166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84B1-7009-485D-BB6F-ACDA720F1499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E63D-309F-4021-9030-CE53706430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9A3F-D3A2-4B59-9280-A96B55E56F8D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81F0-D637-4284-846B-536514206A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A1A06-A7A7-422D-AC36-EBBDDE5609FB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4C5D-DBFA-4CCF-B92F-A44B015B19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1C097-3ED9-4DBA-8082-0C48FCC4A61A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3269-E661-4E9C-B44D-863FAD8FCB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7EDB-B44B-48DA-B207-AF684477B19C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69F-4ECC-45FB-B9F5-44C9B4385C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9ABFB6B-708A-41EC-A68E-5830C782BF82}" type="datetimeFigureOut">
              <a:rPr lang="zh-CN" altLang="en-US"/>
              <a:pPr>
                <a:defRPr/>
              </a:pPr>
              <a:t>2020/6/28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7D567C-3C3B-4079-9470-88144FFB6A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2pPr>
      <a:lvl3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3pPr>
      <a:lvl4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4pPr>
      <a:lvl5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1619250" indent="-161925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6521113" y="6708775"/>
            <a:ext cx="15244762" cy="3554412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57515" tIns="78757" rIns="157515" bIns="78757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561975" y="6670675"/>
            <a:ext cx="15246350" cy="3554412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57515" tIns="78757" rIns="157515" bIns="78757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777875" y="8645525"/>
            <a:ext cx="14701838" cy="2131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1" rIns="90004" bIns="45001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520505" y="29091532"/>
            <a:ext cx="9299575" cy="139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latin typeface="Calibri" pitchFamily="34" charset="0"/>
              </a:rPr>
              <a:t>实验方法</a:t>
            </a:r>
            <a:endParaRPr lang="en-US" altLang="zh-CN" b="1" dirty="0">
              <a:latin typeface="Calibri" pitchFamily="34" charset="0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7068800" y="26693813"/>
            <a:ext cx="133096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latin typeface="Calibri" pitchFamily="34" charset="0"/>
              </a:rPr>
              <a:t>实验结论</a:t>
            </a:r>
            <a:endParaRPr lang="en-US" altLang="zh-CN" b="1" dirty="0">
              <a:latin typeface="Calibri" pitchFamily="34" charset="0"/>
            </a:endParaRPr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506413" y="609600"/>
            <a:ext cx="31391225" cy="5516563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4" tIns="45001" rIns="90004" bIns="45001" anchor="ctr"/>
          <a:lstStyle/>
          <a:p>
            <a:endParaRPr lang="en-US" altLang="zh-CN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8317149" y="1905607"/>
            <a:ext cx="17497944" cy="341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9600" b="1" dirty="0">
                <a:latin typeface="Calibri" pitchFamily="34" charset="0"/>
              </a:rPr>
              <a:t>研究题目</a:t>
            </a:r>
            <a:endParaRPr lang="en-US" altLang="zh-CN" sz="9600" b="1" dirty="0">
              <a:latin typeface="Calibri" pitchFamily="34" charset="0"/>
            </a:endParaRPr>
          </a:p>
          <a:p>
            <a:pPr algn="ctr"/>
            <a:r>
              <a:rPr lang="zh-CN" altLang="en-US" sz="6000" b="1" dirty="0">
                <a:latin typeface="Calibri" pitchFamily="34" charset="0"/>
              </a:rPr>
              <a:t>作者姓名</a:t>
            </a:r>
            <a:endParaRPr lang="en-US" altLang="zh-CN" sz="6000" b="1" dirty="0">
              <a:latin typeface="Calibri" pitchFamily="34" charset="0"/>
            </a:endParaRPr>
          </a:p>
          <a:p>
            <a:pPr algn="ctr"/>
            <a:r>
              <a:rPr lang="zh-CN" altLang="en-US" sz="6000" b="1" dirty="0">
                <a:latin typeface="Calibri" pitchFamily="34" charset="0"/>
              </a:rPr>
              <a:t>单位名称</a:t>
            </a:r>
            <a:endParaRPr lang="en-US" altLang="zh-CN" sz="6000" b="1" dirty="0">
              <a:latin typeface="Calibri" pitchFamily="34" charset="0"/>
            </a:endParaRP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864321" y="3672709"/>
            <a:ext cx="6305971" cy="175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4" tIns="45001" rIns="90004" bIns="45001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latin typeface="Calibri" pitchFamily="34" charset="0"/>
              </a:rPr>
              <a:t>第二届全国过程模拟与仿真学术会议</a:t>
            </a:r>
            <a:endParaRPr lang="en-US" altLang="zh-CN" sz="5400" b="1" dirty="0">
              <a:latin typeface="Calibri" pitchFamily="34" charset="0"/>
            </a:endParaRP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7370425" y="18032413"/>
            <a:ext cx="613251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1" rIns="90004" bIns="45001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400" b="1" i="1" dirty="0">
                <a:latin typeface="Calibri" pitchFamily="34" charset="0"/>
              </a:rPr>
              <a:t>插图 </a:t>
            </a:r>
            <a:r>
              <a:rPr lang="en-US" altLang="zh-CN" sz="6400" b="1" i="1" dirty="0">
                <a:latin typeface="Calibri" pitchFamily="34" charset="0"/>
              </a:rPr>
              <a:t> #1</a:t>
            </a:r>
          </a:p>
        </p:txBody>
      </p:sp>
      <p:sp>
        <p:nvSpPr>
          <p:cNvPr id="2059" name="Text Box 25"/>
          <p:cNvSpPr txBox="1">
            <a:spLocks noChangeArrowheads="1"/>
          </p:cNvSpPr>
          <p:nvPr/>
        </p:nvSpPr>
        <p:spPr bwMode="auto">
          <a:xfrm>
            <a:off x="24815800" y="17997488"/>
            <a:ext cx="6132513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400" b="1" i="1" dirty="0">
                <a:latin typeface="Calibri" pitchFamily="34" charset="0"/>
              </a:rPr>
              <a:t>插图 </a:t>
            </a:r>
            <a:r>
              <a:rPr lang="en-US" altLang="zh-CN" sz="6400" b="1" i="1" dirty="0">
                <a:latin typeface="Calibri" pitchFamily="34" charset="0"/>
              </a:rPr>
              <a:t> #2</a:t>
            </a:r>
          </a:p>
        </p:txBody>
      </p:sp>
      <p:sp>
        <p:nvSpPr>
          <p:cNvPr id="2060" name="AutoShape 26"/>
          <p:cNvSpPr>
            <a:spLocks noChangeArrowheads="1"/>
          </p:cNvSpPr>
          <p:nvPr/>
        </p:nvSpPr>
        <p:spPr bwMode="auto">
          <a:xfrm>
            <a:off x="24841200" y="19589750"/>
            <a:ext cx="6188075" cy="5116513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57515" tIns="78757" rIns="157515" bIns="78757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061" name="Text Box 27"/>
          <p:cNvSpPr txBox="1">
            <a:spLocks noChangeArrowheads="1"/>
          </p:cNvSpPr>
          <p:nvPr/>
        </p:nvSpPr>
        <p:spPr bwMode="auto">
          <a:xfrm>
            <a:off x="19894550" y="35088320"/>
            <a:ext cx="8497887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400" dirty="0">
                <a:latin typeface="Calibri" pitchFamily="34" charset="0"/>
              </a:rPr>
              <a:t>相关介绍</a:t>
            </a:r>
            <a:endParaRPr lang="en-US" altLang="zh-CN" sz="6400" dirty="0">
              <a:latin typeface="Calibri" pitchFamily="34" charset="0"/>
            </a:endParaRPr>
          </a:p>
        </p:txBody>
      </p:sp>
      <p:sp>
        <p:nvSpPr>
          <p:cNvPr id="2062" name="Rectangle 35"/>
          <p:cNvSpPr>
            <a:spLocks noChangeArrowheads="1"/>
          </p:cNvSpPr>
          <p:nvPr/>
        </p:nvSpPr>
        <p:spPr bwMode="auto">
          <a:xfrm>
            <a:off x="17152938" y="19516725"/>
            <a:ext cx="6750050" cy="515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>
                <a:latin typeface="Times New Roman" pitchFamily="18" charset="0"/>
              </a:rPr>
              <a:t>图表或图片</a:t>
            </a:r>
            <a:endParaRPr lang="en-US" altLang="zh-CN" sz="4300" dirty="0">
              <a:latin typeface="Times New Roman" pitchFamily="18" charset="0"/>
            </a:endParaRP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919163" y="31513463"/>
            <a:ext cx="14157325" cy="813435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1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100" dirty="0">
                <a:latin typeface="Times New Roman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3100" b="1" dirty="0">
              <a:latin typeface="Times New Roman" pitchFamily="18" charset="0"/>
            </a:endParaRPr>
          </a:p>
          <a:p>
            <a:pPr defTabSz="603250" eaLnBrk="0" hangingPunct="0"/>
            <a:endParaRPr lang="en-US" altLang="zh-CN" sz="2400" dirty="0">
              <a:latin typeface="Times New Roman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17066121" y="36148316"/>
            <a:ext cx="13646150" cy="415448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60210" tIns="30104" rIns="60210" bIns="30104">
            <a:spAutoFit/>
          </a:bodyPr>
          <a:lstStyle/>
          <a:p>
            <a:pPr marL="334963" indent="-334963" defTabSz="603250" eaLnBrk="0" hangingPunct="0">
              <a:lnSpc>
                <a:spcPct val="95000"/>
              </a:lnSpc>
            </a:pPr>
            <a:endParaRPr lang="en-US" altLang="zh-CN" sz="2800" b="1" u="sng" dirty="0">
              <a:latin typeface="Times New Roman" pitchFamily="18" charset="0"/>
            </a:endParaRPr>
          </a:p>
          <a:p>
            <a:pPr marL="334963" indent="-334963" defTabSz="603250"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2800" b="1" dirty="0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marL="334963" indent="-334963" defTabSz="603250"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2800" b="1" dirty="0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marL="334963" indent="-334963" defTabSz="603250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zh-CN" sz="2800" b="1" dirty="0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marL="334963" indent="-334963" defTabSz="603250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zh-CN" sz="2800" b="1" dirty="0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marL="334963" indent="-334963" defTabSz="603250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altLang="zh-CN" sz="2800" b="1" dirty="0">
              <a:latin typeface="Times New Roman" pitchFamily="18" charset="0"/>
            </a:endParaRP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16924338" y="8697913"/>
            <a:ext cx="14130337" cy="811688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1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1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100" b="1" dirty="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400" dirty="0">
              <a:latin typeface="Times New Roman" pitchFamily="18" charset="0"/>
            </a:endParaRPr>
          </a:p>
        </p:txBody>
      </p:sp>
      <p:sp>
        <p:nvSpPr>
          <p:cNvPr id="2066" name="Text Box 40"/>
          <p:cNvSpPr txBox="1">
            <a:spLocks noChangeArrowheads="1"/>
          </p:cNvSpPr>
          <p:nvPr/>
        </p:nvSpPr>
        <p:spPr bwMode="auto">
          <a:xfrm>
            <a:off x="16895763" y="28381325"/>
            <a:ext cx="14298612" cy="64785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2800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800" b="1">
              <a:latin typeface="Times New Roman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1900">
              <a:latin typeface="Times New Roman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3781425" y="7061200"/>
            <a:ext cx="9126538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latin typeface="Calibri" pitchFamily="34" charset="0"/>
              </a:rPr>
              <a:t>介绍</a:t>
            </a:r>
            <a:endParaRPr lang="en-US" altLang="zh-CN" b="1" dirty="0">
              <a:latin typeface="Calibri" pitchFamily="34" charset="0"/>
            </a:endParaRPr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19151600" y="7075488"/>
            <a:ext cx="91948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latin typeface="Calibri" pitchFamily="34" charset="0"/>
              </a:rPr>
              <a:t>实验成果 </a:t>
            </a:r>
            <a:endParaRPr lang="en-US" altLang="zh-CN" b="1" dirty="0">
              <a:latin typeface="Calibri" pitchFamily="34" charset="0"/>
            </a:endParaRPr>
          </a:p>
        </p:txBody>
      </p:sp>
      <p:sp>
        <p:nvSpPr>
          <p:cNvPr id="2069" name="Text Box 49"/>
          <p:cNvSpPr txBox="1">
            <a:spLocks noChangeArrowheads="1"/>
          </p:cNvSpPr>
          <p:nvPr/>
        </p:nvSpPr>
        <p:spPr bwMode="auto">
          <a:xfrm>
            <a:off x="26715193" y="2736604"/>
            <a:ext cx="4403725" cy="175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b="1" dirty="0">
                <a:latin typeface="Calibri" pitchFamily="34" charset="0"/>
              </a:rPr>
              <a:t>单位标识</a:t>
            </a:r>
            <a:endParaRPr lang="en-US" altLang="zh-CN" sz="7200" b="1" dirty="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zh-CN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2" name="图片 21" descr="化工学会透明徽标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8337" y="1080420"/>
            <a:ext cx="5184576" cy="22719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90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template90-1</Template>
  <TotalTime>272</TotalTime>
  <Words>58</Words>
  <Application>Microsoft Office PowerPoint</Application>
  <PresentationFormat>自定义</PresentationFormat>
  <Paragraphs>39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template90-1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daigq</dc:creator>
  <cp:lastModifiedBy>lmwang</cp:lastModifiedBy>
  <cp:revision>32</cp:revision>
  <dcterms:created xsi:type="dcterms:W3CDTF">2017-08-07T06:48:01Z</dcterms:created>
  <dcterms:modified xsi:type="dcterms:W3CDTF">2020-06-28T09:30:05Z</dcterms:modified>
</cp:coreProperties>
</file>