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404050" cy="43205400"/>
  <p:notesSz cx="6858000" cy="9144000"/>
  <p:defaultTextStyle>
    <a:defPPr>
      <a:defRPr lang="zh-CN"/>
    </a:defPPr>
    <a:lvl1pPr algn="l" defTabSz="4319905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2159000" indent="-1701800" algn="l" defTabSz="4319905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4319905" indent="-3405505" algn="l" defTabSz="4319905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6480175" indent="-5108575" algn="l" defTabSz="4319905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8641080" indent="-6812280" algn="l" defTabSz="4319905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4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A50021"/>
    <a:srgbClr val="FF6600"/>
    <a:srgbClr val="005EC1"/>
    <a:srgbClr val="0000FF"/>
    <a:srgbClr val="06D4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3" autoAdjust="0"/>
    <p:restoredTop sz="94608" autoAdjust="0"/>
  </p:normalViewPr>
  <p:slideViewPr>
    <p:cSldViewPr>
      <p:cViewPr>
        <p:scale>
          <a:sx n="25" d="100"/>
          <a:sy n="25" d="100"/>
        </p:scale>
        <p:origin x="480" y="14"/>
      </p:cViewPr>
      <p:guideLst>
        <p:guide orient="horz" pos="13648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25105-4A31-4FF3-A9D7-33BDDDFCCC9B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0DE93-A0DB-48EE-9ECA-6DC4A81337C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ADB3F-1537-454C-B3F8-F760D90FCB58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09FC5-1425-4D51-A38A-59EF763050D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771DF-94A4-4556-BADD-411AD8A56A8E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68E6A-EEA6-4DA5-B1B7-C7539E50DE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EF6F3-9B30-4873-AE88-3CEF4BADBD31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011C8-EF89-439D-B768-5F6610ADAB5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E75FF-E92D-4CE0-923B-43347F945DBB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37A47-2E75-4A88-B3C4-C1C095403D7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D6C85-4417-4F44-B43D-201ACE5B9520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F3561-74DF-4CF7-A4CC-B9038401660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284B1-7009-485D-BB6F-ACDA720F1499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7E63D-309F-4021-9030-CE53706430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E9A3F-D3A2-4B59-9280-A96B55E56F8D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E81F0-D637-4284-846B-536514206A2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A1A06-A7A7-422D-AC36-EBBDDE5609FB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94C5D-DBFA-4CCF-B92F-A44B015B198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1C097-3ED9-4DBA-8082-0C48FCC4A61A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B3269-E661-4E9C-B44D-863FAD8FCB8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37EDB-B44B-48DA-B207-AF684477B19C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A769F-4ECC-45FB-B9F5-44C9B4385CB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432054" tIns="216027" rIns="432054" bIns="216027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432054" tIns="216027" rIns="432054" bIns="216027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 defTabSz="4320540" fontAlgn="auto">
              <a:spcBef>
                <a:spcPts val="0"/>
              </a:spcBef>
              <a:spcAft>
                <a:spcPts val="0"/>
              </a:spcAft>
              <a:defRPr sz="57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9ABFB6B-708A-41EC-A68E-5830C782BF82}" type="datetimeFigureOut">
              <a:rPr lang="zh-CN" altLang="en-US"/>
              <a:pPr>
                <a:defRPr/>
              </a:pPr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320540" fontAlgn="auto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 defTabSz="4320540" fontAlgn="auto">
              <a:spcBef>
                <a:spcPts val="0"/>
              </a:spcBef>
              <a:spcAft>
                <a:spcPts val="0"/>
              </a:spcAft>
              <a:defRPr sz="57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67D567C-3C3B-4079-9470-88144FFB6A0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19905" rtl="0" eaLnBrk="1" fontAlgn="base" hangingPunct="1">
        <a:spcBef>
          <a:spcPct val="0"/>
        </a:spcBef>
        <a:spcAft>
          <a:spcPct val="0"/>
        </a:spcAft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19905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4319905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4319905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4319905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4319905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4319905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4319905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4319905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1619250" indent="-1619250" algn="l" defTabSz="431990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280" indent="-1349375" algn="l" defTabSz="431990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79500" algn="l" defTabSz="431990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675" indent="-1079500" algn="l" defTabSz="431990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0580" indent="-1079500" algn="l" defTabSz="431990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506730" y="609600"/>
            <a:ext cx="31391225" cy="41605200"/>
            <a:chOff x="798" y="960"/>
            <a:chExt cx="49435" cy="65520"/>
          </a:xfrm>
        </p:grpSpPr>
        <p:sp>
          <p:nvSpPr>
            <p:cNvPr id="2050" name="AutoShape 50"/>
            <p:cNvSpPr>
              <a:spLocks noChangeArrowheads="1"/>
            </p:cNvSpPr>
            <p:nvPr/>
          </p:nvSpPr>
          <p:spPr bwMode="auto">
            <a:xfrm>
              <a:off x="25863" y="10505"/>
              <a:ext cx="24007" cy="55975"/>
            </a:xfrm>
            <a:prstGeom prst="roundRect">
              <a:avLst>
                <a:gd name="adj" fmla="val 7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</a:ln>
          </p:spPr>
          <p:txBody>
            <a:bodyPr wrap="none" lIns="157515" tIns="78757" rIns="157515" bIns="78757" anchor="ctr"/>
            <a:lstStyle/>
            <a:p>
              <a:endParaRPr lang="en-US" altLang="zh-CN">
                <a:latin typeface="Calibri" panose="020F0502020204030204" pitchFamily="34" charset="0"/>
              </a:endParaRPr>
            </a:p>
          </p:txBody>
        </p:sp>
        <p:sp>
          <p:nvSpPr>
            <p:cNvPr id="2051" name="AutoShape 4"/>
            <p:cNvSpPr>
              <a:spLocks noChangeArrowheads="1"/>
            </p:cNvSpPr>
            <p:nvPr/>
          </p:nvSpPr>
          <p:spPr bwMode="auto">
            <a:xfrm>
              <a:off x="885" y="10505"/>
              <a:ext cx="24010" cy="55975"/>
            </a:xfrm>
            <a:prstGeom prst="roundRect">
              <a:avLst>
                <a:gd name="adj" fmla="val 7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</a:ln>
          </p:spPr>
          <p:txBody>
            <a:bodyPr wrap="none" lIns="157515" tIns="78757" rIns="157515" bIns="78757" anchor="ctr"/>
            <a:lstStyle/>
            <a:p>
              <a:endParaRPr lang="en-US" altLang="zh-CN">
                <a:latin typeface="Calibri" panose="020F0502020204030204" pitchFamily="34" charset="0"/>
              </a:endParaRPr>
            </a:p>
          </p:txBody>
        </p:sp>
        <p:sp>
          <p:nvSpPr>
            <p:cNvPr id="2052" name="Text Box 9"/>
            <p:cNvSpPr txBox="1">
              <a:spLocks noChangeArrowheads="1"/>
            </p:cNvSpPr>
            <p:nvPr/>
          </p:nvSpPr>
          <p:spPr bwMode="auto">
            <a:xfrm>
              <a:off x="1225" y="13615"/>
              <a:ext cx="23153" cy="335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0004" tIns="45001" rIns="90004" bIns="45001">
              <a:spAutoFit/>
            </a:bodyPr>
            <a:lstStyle/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2800" dirty="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  </a: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2800" dirty="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2800" dirty="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  </a: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2800" dirty="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2800" dirty="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  </a: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2800" dirty="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2800" dirty="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  </a: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2800" dirty="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2800" dirty="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  </a: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2800" dirty="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2800" dirty="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  </a: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2800" dirty="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2800" dirty="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2800" dirty="0">
                <a:latin typeface="Times New Roman" panose="02020603050405020304" pitchFamily="18" charset="0"/>
              </a:endParaRPr>
            </a:p>
          </p:txBody>
        </p:sp>
        <p:sp>
          <p:nvSpPr>
            <p:cNvPr id="2053" name="Text Box 10"/>
            <p:cNvSpPr txBox="1">
              <a:spLocks noChangeArrowheads="1"/>
            </p:cNvSpPr>
            <p:nvPr/>
          </p:nvSpPr>
          <p:spPr bwMode="auto">
            <a:xfrm>
              <a:off x="3969" y="45813"/>
              <a:ext cx="14645" cy="220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0004" tIns="45001" rIns="90004" bIns="45001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b="1" dirty="0">
                  <a:latin typeface="Calibri" panose="020F0502020204030204" pitchFamily="34" charset="0"/>
                </a:rPr>
                <a:t>材料与方法</a:t>
              </a:r>
              <a:endParaRPr lang="en-US" altLang="zh-CN" b="1" dirty="0">
                <a:latin typeface="Calibri" panose="020F0502020204030204" pitchFamily="34" charset="0"/>
              </a:endParaRPr>
            </a:p>
          </p:txBody>
        </p:sp>
        <p:sp>
          <p:nvSpPr>
            <p:cNvPr id="2054" name="Text Box 11"/>
            <p:cNvSpPr txBox="1">
              <a:spLocks noChangeArrowheads="1"/>
            </p:cNvSpPr>
            <p:nvPr/>
          </p:nvSpPr>
          <p:spPr bwMode="auto">
            <a:xfrm>
              <a:off x="26880" y="42038"/>
              <a:ext cx="20960" cy="220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0004" tIns="45001" rIns="90004" bIns="45001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b="1" dirty="0">
                  <a:latin typeface="Calibri" panose="020F0502020204030204" pitchFamily="34" charset="0"/>
                </a:rPr>
                <a:t>分析与结论</a:t>
              </a:r>
              <a:endParaRPr lang="en-US" altLang="zh-CN" b="1" dirty="0">
                <a:latin typeface="Calibri" panose="020F0502020204030204" pitchFamily="34" charset="0"/>
              </a:endParaRPr>
            </a:p>
          </p:txBody>
        </p:sp>
        <p:sp>
          <p:nvSpPr>
            <p:cNvPr id="2055" name="AutoShape 13"/>
            <p:cNvSpPr>
              <a:spLocks noChangeArrowheads="1"/>
            </p:cNvSpPr>
            <p:nvPr/>
          </p:nvSpPr>
          <p:spPr bwMode="auto">
            <a:xfrm>
              <a:off x="798" y="960"/>
              <a:ext cx="49435" cy="8688"/>
            </a:xfrm>
            <a:prstGeom prst="roundRect">
              <a:avLst>
                <a:gd name="adj" fmla="val 10870"/>
              </a:avLst>
            </a:prstGeom>
            <a:gradFill rotWithShape="1">
              <a:gsLst>
                <a:gs pos="0">
                  <a:srgbClr val="A7C4FF">
                    <a:lumMod val="88000"/>
                    <a:lumOff val="12000"/>
                  </a:srgb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</a:ln>
          </p:spPr>
          <p:txBody>
            <a:bodyPr wrap="none" lIns="90004" tIns="45001" rIns="90004" bIns="45001" anchor="ctr"/>
            <a:lstStyle/>
            <a:p>
              <a:endParaRPr lang="en-US" altLang="zh-CN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56" name="Text Box 14"/>
            <p:cNvSpPr txBox="1">
              <a:spLocks noChangeArrowheads="1"/>
            </p:cNvSpPr>
            <p:nvPr/>
          </p:nvSpPr>
          <p:spPr bwMode="auto">
            <a:xfrm>
              <a:off x="11737" y="3557"/>
              <a:ext cx="27556" cy="537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90004" tIns="45001" rIns="90004" bIns="45001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9600" b="1" dirty="0">
                  <a:latin typeface="Calibri" panose="020F0502020204030204" pitchFamily="34" charset="0"/>
                </a:rPr>
                <a:t>研究题目</a:t>
              </a:r>
              <a:endParaRPr lang="en-US" altLang="zh-CN" sz="9600" b="1" dirty="0">
                <a:latin typeface="Calibri" panose="020F0502020204030204" pitchFamily="34" charset="0"/>
              </a:endParaRPr>
            </a:p>
            <a:p>
              <a:pPr algn="ctr"/>
              <a:r>
                <a:rPr lang="zh-CN" altLang="en-US" sz="6000" b="1" dirty="0">
                  <a:latin typeface="Calibri" panose="020F0502020204030204" pitchFamily="34" charset="0"/>
                </a:rPr>
                <a:t>作者姓名</a:t>
              </a:r>
              <a:endParaRPr lang="en-US" altLang="zh-CN" sz="6000" b="1" dirty="0">
                <a:latin typeface="Calibri" panose="020F0502020204030204" pitchFamily="34" charset="0"/>
              </a:endParaRPr>
            </a:p>
            <a:p>
              <a:pPr algn="ctr"/>
              <a:r>
                <a:rPr lang="zh-CN" altLang="en-US" sz="6000" b="1" dirty="0">
                  <a:latin typeface="Calibri" panose="020F0502020204030204" pitchFamily="34" charset="0"/>
                </a:rPr>
                <a:t>单位名称</a:t>
              </a:r>
              <a:endParaRPr lang="en-US" altLang="zh-CN" sz="6000" b="1" dirty="0">
                <a:latin typeface="Calibri" panose="020F0502020204030204" pitchFamily="34" charset="0"/>
              </a:endParaRPr>
            </a:p>
          </p:txBody>
        </p:sp>
        <p:sp>
          <p:nvSpPr>
            <p:cNvPr id="2057" name="Text Box 16"/>
            <p:cNvSpPr txBox="1">
              <a:spLocks noChangeArrowheads="1"/>
            </p:cNvSpPr>
            <p:nvPr/>
          </p:nvSpPr>
          <p:spPr bwMode="auto">
            <a:xfrm>
              <a:off x="37925" y="1310"/>
              <a:ext cx="11945" cy="145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90004" tIns="45001" rIns="90004" bIns="45001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zh-CN" altLang="en-US" sz="5400" b="1" dirty="0">
                  <a:latin typeface="仿宋" panose="02010609060101010101" pitchFamily="49" charset="-122"/>
                  <a:ea typeface="仿宋" panose="02010609060101010101" pitchFamily="49" charset="-122"/>
                </a:rPr>
                <a:t>论文编号：</a:t>
              </a:r>
              <a:endParaRPr lang="en-US" altLang="zh-CN" sz="54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endParaRPr>
            </a:p>
          </p:txBody>
        </p:sp>
        <p:sp>
          <p:nvSpPr>
            <p:cNvPr id="2058" name="Text Box 19"/>
            <p:cNvSpPr txBox="1">
              <a:spLocks noChangeArrowheads="1"/>
            </p:cNvSpPr>
            <p:nvPr/>
          </p:nvSpPr>
          <p:spPr bwMode="auto">
            <a:xfrm>
              <a:off x="27355" y="28398"/>
              <a:ext cx="9658" cy="169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0004" tIns="45001" rIns="90004" bIns="45001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6400" b="1" i="1" dirty="0">
                  <a:latin typeface="Calibri" panose="020F0502020204030204" pitchFamily="34" charset="0"/>
                </a:rPr>
                <a:t>插图 </a:t>
              </a:r>
              <a:r>
                <a:rPr lang="en-US" altLang="zh-CN" sz="6400" b="1" i="1" dirty="0">
                  <a:latin typeface="Calibri" panose="020F0502020204030204" pitchFamily="34" charset="0"/>
                </a:rPr>
                <a:t> #1</a:t>
              </a:r>
            </a:p>
          </p:txBody>
        </p:sp>
        <p:sp>
          <p:nvSpPr>
            <p:cNvPr id="2059" name="Text Box 25"/>
            <p:cNvSpPr txBox="1">
              <a:spLocks noChangeArrowheads="1"/>
            </p:cNvSpPr>
            <p:nvPr/>
          </p:nvSpPr>
          <p:spPr bwMode="auto">
            <a:xfrm>
              <a:off x="39080" y="28343"/>
              <a:ext cx="9658" cy="16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0004" tIns="45001" rIns="90004" bIns="45001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6400" b="1" i="1" dirty="0">
                  <a:latin typeface="Calibri" panose="020F0502020204030204" pitchFamily="34" charset="0"/>
                </a:rPr>
                <a:t>插图 </a:t>
              </a:r>
              <a:r>
                <a:rPr lang="en-US" altLang="zh-CN" sz="6400" b="1" i="1" dirty="0">
                  <a:latin typeface="Calibri" panose="020F0502020204030204" pitchFamily="34" charset="0"/>
                </a:rPr>
                <a:t> #2</a:t>
              </a:r>
            </a:p>
          </p:txBody>
        </p:sp>
        <p:sp>
          <p:nvSpPr>
            <p:cNvPr id="2060" name="AutoShape 26"/>
            <p:cNvSpPr>
              <a:spLocks noChangeArrowheads="1"/>
            </p:cNvSpPr>
            <p:nvPr/>
          </p:nvSpPr>
          <p:spPr bwMode="auto">
            <a:xfrm>
              <a:off x="39120" y="30850"/>
              <a:ext cx="9745" cy="8058"/>
            </a:xfrm>
            <a:prstGeom prst="flowChar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</a:ln>
          </p:spPr>
          <p:txBody>
            <a:bodyPr wrap="none" lIns="157515" tIns="78757" rIns="157515" bIns="78757" anchor="ctr"/>
            <a:lstStyle/>
            <a:p>
              <a:endParaRPr lang="en-US" altLang="zh-CN">
                <a:latin typeface="Calibri" panose="020F0502020204030204" pitchFamily="34" charset="0"/>
              </a:endParaRPr>
            </a:p>
          </p:txBody>
        </p:sp>
        <p:sp>
          <p:nvSpPr>
            <p:cNvPr id="2061" name="Text Box 27"/>
            <p:cNvSpPr txBox="1">
              <a:spLocks noChangeArrowheads="1"/>
            </p:cNvSpPr>
            <p:nvPr/>
          </p:nvSpPr>
          <p:spPr bwMode="auto">
            <a:xfrm>
              <a:off x="32999" y="54772"/>
              <a:ext cx="13382" cy="169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0004" tIns="45001" rIns="90004" bIns="45001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6400" dirty="0">
                  <a:latin typeface="Calibri" panose="020F0502020204030204" pitchFamily="34" charset="0"/>
                </a:rPr>
                <a:t>参考文献</a:t>
              </a:r>
              <a:endParaRPr lang="en-US" altLang="zh-CN" sz="6400" dirty="0">
                <a:latin typeface="Calibri" panose="020F0502020204030204" pitchFamily="34" charset="0"/>
              </a:endParaRPr>
            </a:p>
          </p:txBody>
        </p:sp>
        <p:sp>
          <p:nvSpPr>
            <p:cNvPr id="2062" name="Rectangle 35"/>
            <p:cNvSpPr>
              <a:spLocks noChangeArrowheads="1"/>
            </p:cNvSpPr>
            <p:nvPr/>
          </p:nvSpPr>
          <p:spPr bwMode="auto">
            <a:xfrm>
              <a:off x="27013" y="30735"/>
              <a:ext cx="10630" cy="81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lIns="90004" tIns="45001" rIns="90004" bIns="45001" anchor="ctr"/>
            <a:lstStyle/>
            <a:p>
              <a:pPr algn="ctr" defTabSz="898525" eaLnBrk="0" hangingPunct="0"/>
              <a:r>
                <a:rPr lang="zh-CN" altLang="en-US" sz="4300" dirty="0">
                  <a:latin typeface="Times New Roman" panose="02020603050405020304" pitchFamily="18" charset="0"/>
                </a:rPr>
                <a:t>图表或图片</a:t>
              </a:r>
              <a:endParaRPr lang="en-US" altLang="zh-CN" sz="4300" dirty="0">
                <a:latin typeface="Times New Roman" panose="02020603050405020304" pitchFamily="18" charset="0"/>
              </a:endParaRPr>
            </a:p>
          </p:txBody>
        </p:sp>
        <p:sp>
          <p:nvSpPr>
            <p:cNvPr id="2063" name="Text Box 36"/>
            <p:cNvSpPr txBox="1">
              <a:spLocks noChangeArrowheads="1"/>
            </p:cNvSpPr>
            <p:nvPr/>
          </p:nvSpPr>
          <p:spPr bwMode="auto">
            <a:xfrm>
              <a:off x="1448" y="49628"/>
              <a:ext cx="22295" cy="12810"/>
            </a:xfrm>
            <a:prstGeom prst="rect">
              <a:avLst/>
            </a:prstGeom>
            <a:noFill/>
            <a:ln w="57150" cmpd="thinThick">
              <a:noFill/>
              <a:miter lim="800000"/>
            </a:ln>
          </p:spPr>
          <p:txBody>
            <a:bodyPr lIns="60210" tIns="30104" rIns="60210" bIns="30104">
              <a:spAutoFit/>
            </a:bodyPr>
            <a:lstStyle/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3100" dirty="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  </a: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3100" dirty="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3100" dirty="0">
                  <a:latin typeface="Times New Roman" panose="02020603050405020304" pitchFamily="18" charset="0"/>
                </a:rPr>
                <a:t>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  </a:r>
              <a:endParaRPr lang="en-US" altLang="zh-CN" sz="3100" b="1" dirty="0">
                <a:latin typeface="Times New Roman" panose="02020603050405020304" pitchFamily="18" charset="0"/>
              </a:endParaRPr>
            </a:p>
            <a:p>
              <a:pPr defTabSz="603250" eaLnBrk="0" hangingPunct="0"/>
              <a:endParaRPr lang="en-US" altLang="zh-CN"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2064" name="Text Box 38"/>
            <p:cNvSpPr txBox="1">
              <a:spLocks noChangeArrowheads="1"/>
            </p:cNvSpPr>
            <p:nvPr/>
          </p:nvSpPr>
          <p:spPr bwMode="auto">
            <a:xfrm>
              <a:off x="26876" y="56926"/>
              <a:ext cx="21490" cy="6542"/>
            </a:xfrm>
            <a:prstGeom prst="rect">
              <a:avLst/>
            </a:prstGeom>
            <a:noFill/>
            <a:ln w="57150" cmpd="thinThick">
              <a:noFill/>
              <a:miter lim="800000"/>
            </a:ln>
          </p:spPr>
          <p:txBody>
            <a:bodyPr lIns="60210" tIns="30104" rIns="60210" bIns="30104">
              <a:spAutoFit/>
            </a:bodyPr>
            <a:lstStyle/>
            <a:p>
              <a:pPr marL="335280" indent="-335280" defTabSz="603250" eaLnBrk="0" hangingPunct="0">
                <a:lnSpc>
                  <a:spcPct val="95000"/>
                </a:lnSpc>
              </a:pPr>
              <a:endParaRPr lang="en-US" altLang="zh-CN" sz="2800" b="1" u="sng" dirty="0">
                <a:latin typeface="Times New Roman" panose="02020603050405020304" pitchFamily="18" charset="0"/>
              </a:endParaRPr>
            </a:p>
            <a:p>
              <a:pPr marL="335280" indent="-335280" defTabSz="603250" eaLnBrk="0" hangingPunct="0">
                <a:lnSpc>
                  <a:spcPct val="95000"/>
                </a:lnSpc>
                <a:buFontTx/>
                <a:buAutoNum type="arabicPeriod"/>
              </a:pPr>
              <a:r>
                <a:rPr lang="en-US" altLang="zh-CN" sz="2800" b="1" dirty="0">
                  <a:latin typeface="Times New Roman" panose="02020603050405020304" pitchFamily="18" charset="0"/>
                </a:rPr>
                <a:t>Xxxxxxxxxxxxxxxxxxxxxxxxxxxxxxxxxxxxxxxxxxxxxxxxxxxxxxxxxxxxxxxxxxxxxxxxxxxxxxxxxxxxxxxxxxx</a:t>
              </a:r>
            </a:p>
            <a:p>
              <a:pPr marL="335280" indent="-335280" defTabSz="603250" eaLnBrk="0" hangingPunct="0">
                <a:lnSpc>
                  <a:spcPct val="95000"/>
                </a:lnSpc>
                <a:buFontTx/>
                <a:buAutoNum type="arabicPeriod"/>
              </a:pPr>
              <a:r>
                <a:rPr lang="en-US" altLang="zh-CN" sz="2800" b="1" dirty="0">
                  <a:latin typeface="Times New Roman" panose="02020603050405020304" pitchFamily="18" charset="0"/>
                </a:rPr>
                <a:t>Xxxxxxxxxxxxxxxxxxxxxxxxxxxxxxxxxxxxxxxxxxxxxxxxxxxxxxxxxxxxxxxxxxxxxxxxxxxxxxxxxxxxxxxxxxxx</a:t>
              </a:r>
            </a:p>
            <a:p>
              <a:pPr marL="335280" indent="-335280" defTabSz="603250" eaLnBrk="0" hangingPunct="0">
                <a:lnSpc>
                  <a:spcPct val="95000"/>
                </a:lnSpc>
                <a:buFont typeface="Symbol" panose="05050102010706020507" pitchFamily="18" charset="2"/>
                <a:buAutoNum type="arabicPeriod"/>
              </a:pPr>
              <a:r>
                <a:rPr lang="en-US" altLang="zh-CN" sz="2800" b="1" dirty="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</a:t>
              </a:r>
            </a:p>
            <a:p>
              <a:pPr marL="335280" indent="-335280" defTabSz="603250" eaLnBrk="0" hangingPunct="0">
                <a:lnSpc>
                  <a:spcPct val="95000"/>
                </a:lnSpc>
                <a:buFont typeface="Symbol" panose="05050102010706020507" pitchFamily="18" charset="2"/>
                <a:buAutoNum type="arabicPeriod"/>
              </a:pPr>
              <a:r>
                <a:rPr lang="en-US" altLang="zh-CN" sz="2800" b="1" dirty="0">
                  <a:latin typeface="Times New Roman" panose="02020603050405020304" pitchFamily="18" charset="0"/>
                </a:rPr>
                <a:t>Xxxxxxxxxxxxxxxxxxxxxxxxxxxxxxxxxxxxxxxxxxxxxxxxxxxxxxxxxxxxxxxxxxxxxxxxxxxxxxxxxxx</a:t>
              </a:r>
            </a:p>
            <a:p>
              <a:pPr marL="335280" indent="-335280" defTabSz="603250" eaLnBrk="0" hangingPunct="0">
                <a:lnSpc>
                  <a:spcPct val="95000"/>
                </a:lnSpc>
                <a:buFont typeface="Symbol" panose="05050102010706020507" pitchFamily="18" charset="2"/>
                <a:buAutoNum type="arabicPeriod"/>
              </a:pPr>
              <a:endParaRPr lang="en-US" altLang="zh-CN" sz="28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2065" name="Text Box 39"/>
            <p:cNvSpPr txBox="1">
              <a:spLocks noChangeArrowheads="1"/>
            </p:cNvSpPr>
            <p:nvPr/>
          </p:nvSpPr>
          <p:spPr bwMode="auto">
            <a:xfrm>
              <a:off x="26653" y="13698"/>
              <a:ext cx="22252" cy="12782"/>
            </a:xfrm>
            <a:prstGeom prst="rect">
              <a:avLst/>
            </a:prstGeom>
            <a:noFill/>
            <a:ln w="57150" cmpd="thinThick">
              <a:noFill/>
              <a:miter lim="800000"/>
            </a:ln>
          </p:spPr>
          <p:txBody>
            <a:bodyPr lIns="60210" tIns="30104" rIns="60210" bIns="30104">
              <a:spAutoFit/>
            </a:bodyPr>
            <a:lstStyle/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3100" dirty="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  </a: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3100" dirty="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3100" dirty="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  </a:r>
              <a:endParaRPr lang="en-US" altLang="zh-CN" sz="3100" b="1" dirty="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2066" name="Text Box 40"/>
            <p:cNvSpPr txBox="1">
              <a:spLocks noChangeArrowheads="1"/>
            </p:cNvSpPr>
            <p:nvPr/>
          </p:nvSpPr>
          <p:spPr bwMode="auto">
            <a:xfrm>
              <a:off x="26608" y="44695"/>
              <a:ext cx="22517" cy="10203"/>
            </a:xfrm>
            <a:prstGeom prst="rect">
              <a:avLst/>
            </a:prstGeom>
            <a:noFill/>
            <a:ln w="57150" cmpd="thinThick">
              <a:noFill/>
              <a:miter lim="800000"/>
            </a:ln>
          </p:spPr>
          <p:txBody>
            <a:bodyPr lIns="60210" tIns="30104" rIns="60210" bIns="30104">
              <a:spAutoFit/>
            </a:bodyPr>
            <a:lstStyle/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280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  </a: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2800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r>
                <a:rPr lang="en-US" altLang="zh-CN" sz="2800">
                  <a:latin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  </a:r>
              <a:endParaRPr lang="en-US" altLang="zh-CN" sz="2800" b="1">
                <a:latin typeface="Times New Roman" panose="02020603050405020304" pitchFamily="18" charset="0"/>
              </a:endParaRPr>
            </a:p>
            <a:p>
              <a:pPr defTabSz="603250" eaLnBrk="0" hangingPunct="0">
                <a:lnSpc>
                  <a:spcPct val="95000"/>
                </a:lnSpc>
              </a:pPr>
              <a:endParaRPr lang="en-US" altLang="zh-CN" sz="1900">
                <a:latin typeface="Times New Roman" panose="02020603050405020304" pitchFamily="18" charset="0"/>
              </a:endParaRPr>
            </a:p>
          </p:txBody>
        </p:sp>
        <p:sp>
          <p:nvSpPr>
            <p:cNvPr id="2067" name="Text Box 42"/>
            <p:cNvSpPr txBox="1">
              <a:spLocks noChangeArrowheads="1"/>
            </p:cNvSpPr>
            <p:nvPr/>
          </p:nvSpPr>
          <p:spPr bwMode="auto">
            <a:xfrm>
              <a:off x="5955" y="11120"/>
              <a:ext cx="14373" cy="220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0004" tIns="45001" rIns="90004" bIns="45001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b="1" dirty="0">
                  <a:latin typeface="Calibri" panose="020F0502020204030204" pitchFamily="34" charset="0"/>
                </a:rPr>
                <a:t>前言</a:t>
              </a:r>
              <a:endParaRPr lang="en-US" altLang="zh-CN" b="1" dirty="0">
                <a:latin typeface="Calibri" panose="020F0502020204030204" pitchFamily="34" charset="0"/>
              </a:endParaRPr>
            </a:p>
          </p:txBody>
        </p:sp>
        <p:sp>
          <p:nvSpPr>
            <p:cNvPr id="2068" name="Text Box 43"/>
            <p:cNvSpPr txBox="1">
              <a:spLocks noChangeArrowheads="1"/>
            </p:cNvSpPr>
            <p:nvPr/>
          </p:nvSpPr>
          <p:spPr bwMode="auto">
            <a:xfrm>
              <a:off x="30160" y="11143"/>
              <a:ext cx="14480" cy="220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0004" tIns="45001" rIns="90004" bIns="45001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b="1" dirty="0">
                  <a:latin typeface="Calibri" panose="020F0502020204030204" pitchFamily="34" charset="0"/>
                </a:rPr>
                <a:t>实验结果 </a:t>
              </a:r>
              <a:endParaRPr lang="en-US" altLang="zh-CN" b="1" dirty="0">
                <a:latin typeface="Calibri" panose="020F0502020204030204" pitchFamily="34" charset="0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27329" y="64524"/>
              <a:ext cx="5769" cy="14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zh-CN" altLang="en-US" sz="5400" b="1" dirty="0">
                  <a:latin typeface="仿宋" panose="02010609060101010101" pitchFamily="49" charset="-122"/>
                  <a:ea typeface="仿宋" panose="02010609060101010101" pitchFamily="49" charset="-122"/>
                </a:rPr>
                <a:t>论文编号：</a:t>
              </a:r>
              <a:endParaRPr lang="en-US" altLang="zh-CN" sz="5400" b="1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id="{CEC80A8E-794A-4D97-9E8F-50536E33114B}"/>
              </a:ext>
            </a:extLst>
          </p:cNvPr>
          <p:cNvSpPr txBox="1"/>
          <p:nvPr/>
        </p:nvSpPr>
        <p:spPr>
          <a:xfrm>
            <a:off x="864967" y="768414"/>
            <a:ext cx="19002355" cy="110799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spcBef>
                <a:spcPct val="50000"/>
              </a:spcBef>
            </a:pPr>
            <a:r>
              <a:rPr lang="en-US" altLang="zh-CN" sz="6600" b="1" dirty="0">
                <a:ln/>
                <a:solidFill>
                  <a:srgbClr val="CC33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6600" b="1" dirty="0">
                <a:ln/>
                <a:solidFill>
                  <a:srgbClr val="CC33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中国化工学会科技创新大会</a:t>
            </a:r>
            <a:endParaRPr lang="en-US" altLang="zh-CN" sz="6600" b="1" dirty="0">
              <a:ln/>
              <a:solidFill>
                <a:srgbClr val="CC33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90-1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template90-1</Template>
  <TotalTime>27</TotalTime>
  <Words>61</Words>
  <Application>Microsoft Office PowerPoint</Application>
  <PresentationFormat>自定义</PresentationFormat>
  <Paragraphs>40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仿宋</vt:lpstr>
      <vt:lpstr>黑体</vt:lpstr>
      <vt:lpstr>Arial</vt:lpstr>
      <vt:lpstr>Calibri</vt:lpstr>
      <vt:lpstr>Symbol</vt:lpstr>
      <vt:lpstr>Times New Roman</vt:lpstr>
      <vt:lpstr>template90-1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daigq</dc:creator>
  <cp:lastModifiedBy>mariayu</cp:lastModifiedBy>
  <cp:revision>40</cp:revision>
  <dcterms:created xsi:type="dcterms:W3CDTF">2017-08-07T06:48:00Z</dcterms:created>
  <dcterms:modified xsi:type="dcterms:W3CDTF">2020-08-19T06:37:14Z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2052-11.1.0.8894</vt:lpwstr>
  </property>
</Properties>
</file>