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6858000" cy="9144000"/>
  <p:custDataLst>
    <p:tags r:id="rId3"/>
  </p:custDataLst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4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08" autoAdjust="0"/>
  </p:normalViewPr>
  <p:slideViewPr>
    <p:cSldViewPr>
      <p:cViewPr varScale="1">
        <p:scale>
          <a:sx n="16" d="100"/>
          <a:sy n="16" d="100"/>
        </p:scale>
        <p:origin x="3117" y="132"/>
      </p:cViewPr>
      <p:guideLst>
        <p:guide orient="horz" pos="1364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105-4A31-4FF3-A9D7-33BDDDFCCC9B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93-A0DB-48EE-9ECA-6DC4A81337C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DB3F-1537-454C-B3F8-F760D90FCB58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9FC5-1425-4D51-A38A-59EF763050D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71DF-94A4-4556-BADD-411AD8A56A8E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8E6A-EEA6-4DA5-B1B7-C7539E50DEC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6F3-9B30-4873-AE88-3CEF4BADBD31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1C8-EF89-439D-B768-5F6610ADAB5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75FF-E92D-4CE0-923B-43347F945DBB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A47-2E75-4A88-B3C4-C1C095403D7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6C85-4417-4F44-B43D-201ACE5B9520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3561-74DF-4CF7-A4CC-B9038401660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4B1-7009-485D-BB6F-ACDA720F1499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E63D-309F-4021-9030-CE53706430C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9A3F-D3A2-4B59-9280-A96B55E56F8D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81F0-D637-4284-846B-536514206A2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1A06-A7A7-422D-AC36-EBBDDE5609FB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4C5D-DBFA-4CCF-B92F-A44B015B198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C097-3ED9-4DBA-8082-0C48FCC4A61A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3269-E661-4E9C-B44D-863FAD8FCB8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7EDB-B44B-48DA-B207-AF684477B19C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69F-4ECC-45FB-B9F5-44C9B4385CB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9ABFB6B-708A-41EC-A68E-5830C782BF82}" type="datetimeFigureOut">
              <a:rPr lang="zh-CN" altLang="en-US"/>
              <a:t>2024/7/18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67D567C-3C3B-4079-9470-88144FFB6A0C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06730" y="609600"/>
            <a:ext cx="31391225" cy="41605200"/>
            <a:chOff x="798" y="960"/>
            <a:chExt cx="49435" cy="65520"/>
          </a:xfrm>
        </p:grpSpPr>
        <p:sp>
          <p:nvSpPr>
            <p:cNvPr id="2050" name="AutoShape 50"/>
            <p:cNvSpPr>
              <a:spLocks noChangeArrowheads="1"/>
            </p:cNvSpPr>
            <p:nvPr/>
          </p:nvSpPr>
          <p:spPr bwMode="auto">
            <a:xfrm>
              <a:off x="25863" y="10505"/>
              <a:ext cx="24007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1" name="AutoShape 4"/>
            <p:cNvSpPr>
              <a:spLocks noChangeArrowheads="1"/>
            </p:cNvSpPr>
            <p:nvPr/>
          </p:nvSpPr>
          <p:spPr bwMode="auto">
            <a:xfrm>
              <a:off x="885" y="10505"/>
              <a:ext cx="24010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2" name="Text Box 9"/>
            <p:cNvSpPr txBox="1">
              <a:spLocks noChangeArrowheads="1"/>
            </p:cNvSpPr>
            <p:nvPr/>
          </p:nvSpPr>
          <p:spPr bwMode="auto">
            <a:xfrm>
              <a:off x="1225" y="13615"/>
              <a:ext cx="23153" cy="335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2053" name="Text Box 10"/>
            <p:cNvSpPr txBox="1">
              <a:spLocks noChangeArrowheads="1"/>
            </p:cNvSpPr>
            <p:nvPr/>
          </p:nvSpPr>
          <p:spPr bwMode="auto">
            <a:xfrm>
              <a:off x="3969" y="45813"/>
              <a:ext cx="14645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实验方法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4" name="Text Box 11"/>
            <p:cNvSpPr txBox="1">
              <a:spLocks noChangeArrowheads="1"/>
            </p:cNvSpPr>
            <p:nvPr/>
          </p:nvSpPr>
          <p:spPr bwMode="auto">
            <a:xfrm>
              <a:off x="26880" y="42038"/>
              <a:ext cx="2096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实验结论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5" name="AutoShape 13"/>
            <p:cNvSpPr>
              <a:spLocks noChangeArrowheads="1"/>
            </p:cNvSpPr>
            <p:nvPr/>
          </p:nvSpPr>
          <p:spPr bwMode="auto">
            <a:xfrm>
              <a:off x="798" y="960"/>
              <a:ext cx="49435" cy="8688"/>
            </a:xfrm>
            <a:prstGeom prst="roundRect">
              <a:avLst>
                <a:gd name="adj" fmla="val 10870"/>
              </a:avLst>
            </a:prstGeom>
            <a:gradFill rotWithShape="1">
              <a:gsLst>
                <a:gs pos="0">
                  <a:srgbClr val="A7C4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lIns="90004" tIns="45001" rIns="90004" bIns="45001" anchor="ctr"/>
            <a:lstStyle/>
            <a:p>
              <a:endParaRPr lang="en-US" altLang="zh-CN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6" name="Text Box 14"/>
            <p:cNvSpPr txBox="1">
              <a:spLocks noChangeArrowheads="1"/>
            </p:cNvSpPr>
            <p:nvPr/>
          </p:nvSpPr>
          <p:spPr bwMode="auto">
            <a:xfrm>
              <a:off x="14515" y="3062"/>
              <a:ext cx="27556" cy="53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9600" b="1" dirty="0">
                  <a:latin typeface="Calibri" panose="020F0502020204030204" pitchFamily="34" charset="0"/>
                </a:rPr>
                <a:t>研究题目</a:t>
              </a:r>
              <a:endParaRPr lang="en-US" altLang="zh-CN" sz="96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作者姓名</a:t>
              </a:r>
              <a:endParaRPr lang="en-US" altLang="zh-CN" sz="60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单位名称</a:t>
              </a:r>
              <a:endParaRPr lang="en-US" altLang="zh-CN" sz="6000" b="1" dirty="0">
                <a:latin typeface="Calibri" panose="020F0502020204030204" pitchFamily="34" charset="0"/>
              </a:endParaRPr>
            </a:p>
          </p:txBody>
        </p:sp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27355" y="28398"/>
              <a:ext cx="9658" cy="16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#1</a:t>
              </a:r>
            </a:p>
          </p:txBody>
        </p:sp>
        <p:sp>
          <p:nvSpPr>
            <p:cNvPr id="2059" name="Text Box 25"/>
            <p:cNvSpPr txBox="1">
              <a:spLocks noChangeArrowheads="1"/>
            </p:cNvSpPr>
            <p:nvPr/>
          </p:nvSpPr>
          <p:spPr bwMode="auto">
            <a:xfrm>
              <a:off x="39080" y="28343"/>
              <a:ext cx="9658" cy="16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#2</a:t>
              </a:r>
            </a:p>
          </p:txBody>
        </p:sp>
        <p:sp>
          <p:nvSpPr>
            <p:cNvPr id="2060" name="AutoShape 26"/>
            <p:cNvSpPr>
              <a:spLocks noChangeArrowheads="1"/>
            </p:cNvSpPr>
            <p:nvPr/>
          </p:nvSpPr>
          <p:spPr bwMode="auto">
            <a:xfrm>
              <a:off x="39120" y="30850"/>
              <a:ext cx="9745" cy="8058"/>
            </a:xfrm>
            <a:prstGeom prst="flowChar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61" name="Text Box 27"/>
            <p:cNvSpPr txBox="1">
              <a:spLocks noChangeArrowheads="1"/>
            </p:cNvSpPr>
            <p:nvPr/>
          </p:nvSpPr>
          <p:spPr bwMode="auto">
            <a:xfrm>
              <a:off x="32999" y="54772"/>
              <a:ext cx="13382" cy="16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dirty="0">
                  <a:latin typeface="Calibri" panose="020F0502020204030204" pitchFamily="34" charset="0"/>
                </a:rPr>
                <a:t>相关介绍</a:t>
              </a:r>
              <a:endParaRPr lang="en-US" altLang="zh-CN" sz="6400" dirty="0">
                <a:latin typeface="Calibri" panose="020F0502020204030204" pitchFamily="34" charset="0"/>
              </a:endParaRPr>
            </a:p>
          </p:txBody>
        </p:sp>
        <p:sp>
          <p:nvSpPr>
            <p:cNvPr id="2062" name="Rectangle 35"/>
            <p:cNvSpPr>
              <a:spLocks noChangeArrowheads="1"/>
            </p:cNvSpPr>
            <p:nvPr/>
          </p:nvSpPr>
          <p:spPr bwMode="auto">
            <a:xfrm>
              <a:off x="27013" y="30735"/>
              <a:ext cx="10630" cy="81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lIns="90004" tIns="45001" rIns="90004" bIns="45001" anchor="ctr"/>
            <a:lstStyle/>
            <a:p>
              <a:pPr algn="ctr" defTabSz="898525" eaLnBrk="0" hangingPunct="0"/>
              <a:r>
                <a:rPr lang="zh-CN" altLang="en-US" sz="4300" dirty="0">
                  <a:latin typeface="Times New Roman" panose="02020603050405020304" pitchFamily="18" charset="0"/>
                </a:rPr>
                <a:t>图表或图片</a:t>
              </a:r>
              <a:endParaRPr lang="en-US" altLang="zh-CN" sz="4300"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6"/>
            <p:cNvSpPr txBox="1">
              <a:spLocks noChangeArrowheads="1"/>
            </p:cNvSpPr>
            <p:nvPr/>
          </p:nvSpPr>
          <p:spPr bwMode="auto">
            <a:xfrm>
              <a:off x="1448" y="49628"/>
              <a:ext cx="22295" cy="12810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/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8"/>
            <p:cNvSpPr txBox="1">
              <a:spLocks noChangeArrowheads="1"/>
            </p:cNvSpPr>
            <p:nvPr/>
          </p:nvSpPr>
          <p:spPr bwMode="auto">
            <a:xfrm>
              <a:off x="26876" y="56926"/>
              <a:ext cx="21490" cy="654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marL="335280" indent="-335280" defTabSz="603250" eaLnBrk="0" hangingPunct="0">
                <a:lnSpc>
                  <a:spcPct val="95000"/>
                </a:lnSpc>
              </a:pPr>
              <a:endParaRPr lang="en-US" altLang="zh-CN" sz="2800" b="1" u="sng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endParaRPr lang="en-US" altLang="zh-CN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9"/>
            <p:cNvSpPr txBox="1">
              <a:spLocks noChangeArrowheads="1"/>
            </p:cNvSpPr>
            <p:nvPr/>
          </p:nvSpPr>
          <p:spPr bwMode="auto">
            <a:xfrm>
              <a:off x="26653" y="13698"/>
              <a:ext cx="22252" cy="1278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40"/>
            <p:cNvSpPr txBox="1">
              <a:spLocks noChangeArrowheads="1"/>
            </p:cNvSpPr>
            <p:nvPr/>
          </p:nvSpPr>
          <p:spPr bwMode="auto">
            <a:xfrm>
              <a:off x="26608" y="44695"/>
              <a:ext cx="22517" cy="10203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2800" b="1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19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42"/>
            <p:cNvSpPr txBox="1">
              <a:spLocks noChangeArrowheads="1"/>
            </p:cNvSpPr>
            <p:nvPr/>
          </p:nvSpPr>
          <p:spPr bwMode="auto">
            <a:xfrm>
              <a:off x="5955" y="11120"/>
              <a:ext cx="14373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介绍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8" name="Text Box 43"/>
            <p:cNvSpPr txBox="1">
              <a:spLocks noChangeArrowheads="1"/>
            </p:cNvSpPr>
            <p:nvPr/>
          </p:nvSpPr>
          <p:spPr bwMode="auto">
            <a:xfrm>
              <a:off x="30160" y="11143"/>
              <a:ext cx="1448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实验成果 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9" name="Text Box 49"/>
            <p:cNvSpPr txBox="1">
              <a:spLocks noChangeArrowheads="1"/>
            </p:cNvSpPr>
            <p:nvPr/>
          </p:nvSpPr>
          <p:spPr bwMode="auto">
            <a:xfrm>
              <a:off x="42071" y="4310"/>
              <a:ext cx="6935" cy="2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7200" b="1" dirty="0">
                  <a:latin typeface="Calibri" panose="020F0502020204030204" pitchFamily="34" charset="0"/>
                </a:rPr>
                <a:t>单位标识</a:t>
              </a:r>
              <a:endParaRPr lang="en-US" altLang="zh-CN" sz="7200" b="1" dirty="0">
                <a:latin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2" name="图片 21" descr="化工学会透明徽标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88" y="1701"/>
              <a:ext cx="8165" cy="357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UwMzdmMjFiMzZhYzIyYjhmNDMzNThkNjljYjI3M2QifQ=="/>
</p:tagLst>
</file>

<file path=ppt/theme/theme1.xml><?xml version="1.0" encoding="utf-8"?>
<a:theme xmlns:a="http://schemas.openxmlformats.org/drawingml/2006/main" name="template90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template90-1</Template>
  <TotalTime>0</TotalTime>
  <Words>50</Words>
  <Application>Microsoft Office PowerPoint</Application>
  <PresentationFormat>自定义</PresentationFormat>
  <Paragraphs>38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template90-1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daigq</dc:creator>
  <cp:lastModifiedBy>chenwt</cp:lastModifiedBy>
  <cp:revision>33</cp:revision>
  <dcterms:created xsi:type="dcterms:W3CDTF">2017-08-07T06:48:00Z</dcterms:created>
  <dcterms:modified xsi:type="dcterms:W3CDTF">2024-07-18T03:04:57Z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2052-12.1.0.15120</vt:lpwstr>
  </property>
  <property fmtid="{D5CDD505-2E9C-101B-9397-08002B2CF9AE}" pid="3" name="ICV">
    <vt:lpwstr>A5AE4184FEDC4B17AE3C55D160C707AC_12</vt:lpwstr>
  </property>
</Properties>
</file>