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7" r:id="rId3"/>
    <p:sldId id="256" r:id="rId4"/>
    <p:sldId id="258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77EB"/>
    <a:srgbClr val="5D5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05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8A7DC-59FF-4BA0-9F0E-778BD149E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2A021-F331-4035-94E6-CE7E5A5B56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D639-B370-4C9D-86A5-1B554F3C7A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2AEA-CEE8-43AD-9613-D6A68A3D21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D639-B370-4C9D-86A5-1B554F3C7A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2AEA-CEE8-43AD-9613-D6A68A3D21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D639-B370-4C9D-86A5-1B554F3C7A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2AEA-CEE8-43AD-9613-D6A68A3D21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09965"/>
            <a:ext cx="10515600" cy="44704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D639-B370-4C9D-86A5-1B554F3C7A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2AEA-CEE8-43AD-9613-D6A68A3D21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D639-B370-4C9D-86A5-1B554F3C7A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2AEA-CEE8-43AD-9613-D6A68A3D21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D639-B370-4C9D-86A5-1B554F3C7A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2AEA-CEE8-43AD-9613-D6A68A3D21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D639-B370-4C9D-86A5-1B554F3C7A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2AEA-CEE8-43AD-9613-D6A68A3D21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D639-B370-4C9D-86A5-1B554F3C7A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2AEA-CEE8-43AD-9613-D6A68A3D21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D639-B370-4C9D-86A5-1B554F3C7A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2AEA-CEE8-43AD-9613-D6A68A3D21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D639-B370-4C9D-86A5-1B554F3C7A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D2AEA-CEE8-43AD-9613-D6A68A3D21E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348509" y="1348509"/>
            <a:ext cx="9977582" cy="247534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zh-CN" sz="4000" b="1" dirty="0">
                <a:solidFill>
                  <a:srgbClr val="1877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endParaRPr lang="en-US" altLang="zh-CN" sz="4000" b="1" dirty="0">
              <a:solidFill>
                <a:srgbClr val="1877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内容占位符 4"/>
          <p:cNvSpPr txBox="1"/>
          <p:nvPr/>
        </p:nvSpPr>
        <p:spPr>
          <a:xfrm>
            <a:off x="1348509" y="3888509"/>
            <a:ext cx="10515600" cy="1099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1877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Presenter’s</a:t>
            </a:r>
            <a:r>
              <a:rPr lang="zh-CN" altLang="en-US" sz="2400" b="1" dirty="0">
                <a:solidFill>
                  <a:srgbClr val="1877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rgbClr val="1877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lang="en-US" altLang="zh-CN" sz="2400" b="1" dirty="0">
              <a:solidFill>
                <a:srgbClr val="1877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1877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</a:t>
            </a:r>
            <a:endParaRPr lang="en-US" altLang="zh-CN" sz="2400" b="1" dirty="0">
              <a:solidFill>
                <a:srgbClr val="1877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4"/>
          <p:cNvSpPr txBox="1"/>
          <p:nvPr/>
        </p:nvSpPr>
        <p:spPr>
          <a:xfrm>
            <a:off x="535709" y="1228437"/>
            <a:ext cx="9977582" cy="757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4000" b="1" dirty="0">
                <a:solidFill>
                  <a:srgbClr val="1877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en-US" altLang="zh-CN" sz="4000" b="1" dirty="0">
              <a:solidFill>
                <a:srgbClr val="1877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77837"/>
          </a:xfrm>
        </p:spPr>
        <p:txBody>
          <a:bodyPr anchor="ctr">
            <a:noAutofit/>
          </a:bodyPr>
          <a:lstStyle/>
          <a:p>
            <a:pPr algn="l"/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1524000" y="1690254"/>
            <a:ext cx="9144000" cy="4784437"/>
          </a:xfrm>
        </p:spPr>
        <p:txBody>
          <a:bodyPr>
            <a:normAutofit/>
          </a:bodyPr>
          <a:lstStyle/>
          <a:p>
            <a:pPr algn="l"/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WPS 演示</Application>
  <PresentationFormat>宽屏</PresentationFormat>
  <Paragraphs>7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Arial Unicode MS</vt:lpstr>
      <vt:lpstr>等线 Light</vt:lpstr>
      <vt:lpstr>等线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T5ank</dc:creator>
  <cp:lastModifiedBy>中国图象图形学学会</cp:lastModifiedBy>
  <cp:revision>7</cp:revision>
  <dcterms:created xsi:type="dcterms:W3CDTF">2023-08-23T06:46:00Z</dcterms:created>
  <dcterms:modified xsi:type="dcterms:W3CDTF">2025-08-21T06:00:46Z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94513E1DE36C41D092BEE62F51C82395_13</vt:lpwstr>
  </property>
  <property fmtid="{D5CDD505-2E9C-101B-9397-08002B2CF9AE}" pid="3" name="KSOProductBuildVer">
    <vt:lpwstr>2052-12.1.0.21915</vt:lpwstr>
  </property>
</Properties>
</file>