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6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7EB"/>
    <a:srgbClr val="5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8A7DC-59FF-4BA0-9F0E-778BD149E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A021-F331-4035-94E6-CE7E5A5B5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965"/>
            <a:ext cx="10515600" cy="4470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D639-B370-4C9D-86A5-1B554F3C7A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2AEA-CEE8-43AD-9613-D6A68A3D21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48509" y="1348509"/>
            <a:ext cx="9977582" cy="2475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altLang="zh-CN" sz="40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4"/>
          <p:cNvSpPr txBox="1"/>
          <p:nvPr/>
        </p:nvSpPr>
        <p:spPr>
          <a:xfrm>
            <a:off x="1348509" y="3888509"/>
            <a:ext cx="10515600" cy="109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Presenter’s</a:t>
            </a:r>
            <a:r>
              <a:rPr lang="zh-CN" altLang="en-US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CN" sz="24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altLang="zh-CN" sz="24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4"/>
          <p:cNvSpPr txBox="1"/>
          <p:nvPr/>
        </p:nvSpPr>
        <p:spPr>
          <a:xfrm>
            <a:off x="535709" y="1228437"/>
            <a:ext cx="9977582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b="1" dirty="0">
                <a:solidFill>
                  <a:srgbClr val="1877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altLang="zh-CN" sz="4000" b="1" dirty="0">
              <a:solidFill>
                <a:srgbClr val="1877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 anchor="ctr">
            <a:noAutofit/>
          </a:bodyPr>
          <a:lstStyle/>
          <a:p>
            <a:pPr algn="l"/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1690254"/>
            <a:ext cx="9144000" cy="4784437"/>
          </a:xfrm>
        </p:spPr>
        <p:txBody>
          <a:bodyPr>
            <a:normAutofit/>
          </a:bodyPr>
          <a:lstStyle/>
          <a:p>
            <a:pPr algn="l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 anchor="ctr">
            <a:noAutofit/>
          </a:bodyPr>
          <a:lstStyle/>
          <a:p>
            <a:pPr algn="l"/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1690254"/>
            <a:ext cx="9144000" cy="4784437"/>
          </a:xfrm>
        </p:spPr>
        <p:txBody>
          <a:bodyPr>
            <a:normAutofit/>
          </a:bodyPr>
          <a:lstStyle/>
          <a:p>
            <a:pPr algn="l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 anchor="ctr">
            <a:noAutofit/>
          </a:bodyPr>
          <a:lstStyle/>
          <a:p>
            <a:pPr algn="l"/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24000" y="1690254"/>
            <a:ext cx="9144000" cy="4784437"/>
          </a:xfrm>
        </p:spPr>
        <p:txBody>
          <a:bodyPr>
            <a:normAutofit/>
          </a:bodyPr>
          <a:lstStyle/>
          <a:p>
            <a:pPr algn="l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宽屏</PresentationFormat>
  <Paragraphs>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T5ank</dc:creator>
  <cp:lastModifiedBy>中国图象图形学学会</cp:lastModifiedBy>
  <cp:revision>8</cp:revision>
  <dcterms:created xsi:type="dcterms:W3CDTF">2023-08-23T06:46:00Z</dcterms:created>
  <dcterms:modified xsi:type="dcterms:W3CDTF">2025-09-09T10:22:29Z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94513E1DE36C41D092BEE62F51C82395_13</vt:lpwstr>
  </property>
  <property fmtid="{D5CDD505-2E9C-101B-9397-08002B2CF9AE}" pid="3" name="KSOProductBuildVer">
    <vt:lpwstr>2052-12.1.0.22529</vt:lpwstr>
  </property>
</Properties>
</file>