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64" r:id="rId3"/>
  </p:sldIdLst>
  <p:sldSz cx="32399605" cy="43199685"/>
  <p:notesSz cx="6858000" cy="9144000"/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75B6"/>
    <a:srgbClr val="E0E6DE"/>
    <a:srgbClr val="3E91C3"/>
    <a:srgbClr val="055E9A"/>
    <a:srgbClr val="66569F"/>
    <a:srgbClr val="6C62A0"/>
    <a:srgbClr val="614C99"/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74"/>
    <p:restoredTop sz="95964"/>
  </p:normalViewPr>
  <p:slideViewPr>
    <p:cSldViewPr snapToGrid="0">
      <p:cViewPr>
        <p:scale>
          <a:sx n="25" d="100"/>
          <a:sy n="25" d="100"/>
        </p:scale>
        <p:origin x="1090" y="-286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4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1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2271712" y="1143000"/>
            <a:ext cx="2314575" cy="30861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650" y="7071126"/>
            <a:ext cx="27547379" cy="15042392"/>
          </a:xfrm>
        </p:spPr>
        <p:txBody>
          <a:bodyPr anchor="b"/>
          <a:lstStyle>
            <a:lvl1pPr algn="ctr">
              <a:defRPr sz="2125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1085" y="22693609"/>
            <a:ext cx="24306511" cy="10431653"/>
          </a:xfrm>
        </p:spPr>
        <p:txBody>
          <a:bodyPr/>
          <a:lstStyle>
            <a:lvl1pPr marL="0" indent="0" algn="ctr">
              <a:buNone/>
              <a:defRPr sz="8510"/>
            </a:lvl1pPr>
            <a:lvl2pPr marL="1617345" indent="0" algn="ctr">
              <a:buNone/>
              <a:defRPr sz="7065"/>
            </a:lvl2pPr>
            <a:lvl3pPr marL="3242945" indent="0" algn="ctr">
              <a:buNone/>
              <a:defRPr sz="6370"/>
            </a:lvl3pPr>
            <a:lvl4pPr marL="4860290" indent="0" algn="ctr">
              <a:buNone/>
              <a:defRPr sz="5670"/>
            </a:lvl4pPr>
            <a:lvl5pPr marL="6484620" indent="0" algn="ctr">
              <a:buNone/>
              <a:defRPr sz="5670"/>
            </a:lvl5pPr>
            <a:lvl6pPr marL="8102600" indent="0" algn="ctr">
              <a:buNone/>
              <a:defRPr sz="5670"/>
            </a:lvl6pPr>
            <a:lvl7pPr marL="9719945" indent="0" algn="ctr">
              <a:buNone/>
              <a:defRPr sz="5670"/>
            </a:lvl7pPr>
            <a:lvl8pPr marL="11344910" indent="0" algn="ctr">
              <a:buNone/>
              <a:defRPr sz="5670"/>
            </a:lvl8pPr>
            <a:lvl9pPr marL="12962255" indent="0" algn="ctr">
              <a:buNone/>
              <a:defRPr sz="567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262EF-B24D-F24A-BB41-ACA235934A6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003A3-D470-FA42-A4BD-1C4222FC307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262EF-B24D-F24A-BB41-ACA235934A6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003A3-D470-FA42-A4BD-1C4222FC307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1219" y="10771725"/>
            <a:ext cx="27952488" cy="17972851"/>
          </a:xfrm>
        </p:spPr>
        <p:txBody>
          <a:bodyPr anchor="b"/>
          <a:lstStyle>
            <a:lvl1pPr>
              <a:defRPr sz="2125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1219" y="28914604"/>
            <a:ext cx="27952488" cy="9451498"/>
          </a:xfrm>
        </p:spPr>
        <p:txBody>
          <a:bodyPr/>
          <a:lstStyle>
            <a:lvl1pPr marL="0" indent="0">
              <a:buNone/>
              <a:defRPr sz="8510">
                <a:solidFill>
                  <a:schemeClr val="tx1"/>
                </a:solidFill>
              </a:defRPr>
            </a:lvl1pPr>
            <a:lvl2pPr marL="1617345" indent="0">
              <a:buNone/>
              <a:defRPr sz="7065">
                <a:solidFill>
                  <a:schemeClr val="tx1">
                    <a:tint val="75000"/>
                  </a:schemeClr>
                </a:solidFill>
              </a:defRPr>
            </a:lvl2pPr>
            <a:lvl3pPr marL="3242945" indent="0">
              <a:buNone/>
              <a:defRPr sz="6370">
                <a:solidFill>
                  <a:schemeClr val="tx1">
                    <a:tint val="75000"/>
                  </a:schemeClr>
                </a:solidFill>
              </a:defRPr>
            </a:lvl3pPr>
            <a:lvl4pPr marL="486029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4pPr>
            <a:lvl5pPr marL="648462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5pPr>
            <a:lvl6pPr marL="810260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6pPr>
            <a:lvl7pPr marL="971994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7pPr>
            <a:lvl8pPr marL="1134491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8pPr>
            <a:lvl9pPr marL="1296225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262EF-B24D-F24A-BB41-ACA235934A6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003A3-D470-FA42-A4BD-1C4222FC307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8099" y="11501827"/>
            <a:ext cx="13773690" cy="2741435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6897" y="11501827"/>
            <a:ext cx="13773690" cy="2741435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262EF-B24D-F24A-BB41-ACA235934A6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003A3-D470-FA42-A4BD-1C4222FC307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2319" y="2300375"/>
            <a:ext cx="27952488" cy="8351328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2319" y="10591688"/>
            <a:ext cx="13710389" cy="5190822"/>
          </a:xfrm>
        </p:spPr>
        <p:txBody>
          <a:bodyPr anchor="b"/>
          <a:lstStyle>
            <a:lvl1pPr marL="0" indent="0">
              <a:buNone/>
              <a:defRPr sz="8510" b="1"/>
            </a:lvl1pPr>
            <a:lvl2pPr marL="1617345" indent="0">
              <a:buNone/>
              <a:defRPr sz="7065" b="1"/>
            </a:lvl2pPr>
            <a:lvl3pPr marL="3242945" indent="0">
              <a:buNone/>
              <a:defRPr sz="6370" b="1"/>
            </a:lvl3pPr>
            <a:lvl4pPr marL="4860290" indent="0">
              <a:buNone/>
              <a:defRPr sz="5670" b="1"/>
            </a:lvl4pPr>
            <a:lvl5pPr marL="6484620" indent="0">
              <a:buNone/>
              <a:defRPr sz="5670" b="1"/>
            </a:lvl5pPr>
            <a:lvl6pPr marL="8102600" indent="0">
              <a:buNone/>
              <a:defRPr sz="5670" b="1"/>
            </a:lvl6pPr>
            <a:lvl7pPr marL="9719945" indent="0">
              <a:buNone/>
              <a:defRPr sz="5670" b="1"/>
            </a:lvl7pPr>
            <a:lvl8pPr marL="11344910" indent="0">
              <a:buNone/>
              <a:defRPr sz="5670" b="1"/>
            </a:lvl8pPr>
            <a:lvl9pPr marL="12962255" indent="0">
              <a:buNone/>
              <a:defRPr sz="567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2319" y="15782509"/>
            <a:ext cx="13710389" cy="2321369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6897" y="10591688"/>
            <a:ext cx="13777910" cy="5190822"/>
          </a:xfrm>
        </p:spPr>
        <p:txBody>
          <a:bodyPr anchor="b"/>
          <a:lstStyle>
            <a:lvl1pPr marL="0" indent="0">
              <a:buNone/>
              <a:defRPr sz="8510" b="1"/>
            </a:lvl1pPr>
            <a:lvl2pPr marL="1617345" indent="0">
              <a:buNone/>
              <a:defRPr sz="7065" b="1"/>
            </a:lvl2pPr>
            <a:lvl3pPr marL="3242945" indent="0">
              <a:buNone/>
              <a:defRPr sz="6370" b="1"/>
            </a:lvl3pPr>
            <a:lvl4pPr marL="4860290" indent="0">
              <a:buNone/>
              <a:defRPr sz="5670" b="1"/>
            </a:lvl4pPr>
            <a:lvl5pPr marL="6484620" indent="0">
              <a:buNone/>
              <a:defRPr sz="5670" b="1"/>
            </a:lvl5pPr>
            <a:lvl6pPr marL="8102600" indent="0">
              <a:buNone/>
              <a:defRPr sz="5670" b="1"/>
            </a:lvl6pPr>
            <a:lvl7pPr marL="9719945" indent="0">
              <a:buNone/>
              <a:defRPr sz="5670" b="1"/>
            </a:lvl7pPr>
            <a:lvl8pPr marL="11344910" indent="0">
              <a:buNone/>
              <a:defRPr sz="5670" b="1"/>
            </a:lvl8pPr>
            <a:lvl9pPr marL="12962255" indent="0">
              <a:buNone/>
              <a:defRPr sz="567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6897" y="15782509"/>
            <a:ext cx="13777910" cy="2321369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262EF-B24D-F24A-BB41-ACA235934A6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003A3-D470-FA42-A4BD-1C4222FC307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262EF-B24D-F24A-BB41-ACA235934A6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003A3-D470-FA42-A4BD-1C4222FC307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262EF-B24D-F24A-BB41-ACA235934A6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003A3-D470-FA42-A4BD-1C4222FC307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2319" y="2880457"/>
            <a:ext cx="10452646" cy="10081602"/>
          </a:xfrm>
        </p:spPr>
        <p:txBody>
          <a:bodyPr anchor="b"/>
          <a:lstStyle>
            <a:lvl1pPr>
              <a:defRPr sz="1134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7910" y="6220999"/>
            <a:ext cx="16406897" cy="30704879"/>
          </a:xfrm>
        </p:spPr>
        <p:txBody>
          <a:bodyPr/>
          <a:lstStyle>
            <a:lvl1pPr>
              <a:defRPr sz="11345"/>
            </a:lvl1pPr>
            <a:lvl2pPr>
              <a:defRPr sz="9900"/>
            </a:lvl2pPr>
            <a:lvl3pPr>
              <a:defRPr sz="8510"/>
            </a:lvl3pPr>
            <a:lvl4pPr>
              <a:defRPr sz="7065"/>
            </a:lvl4pPr>
            <a:lvl5pPr>
              <a:defRPr sz="7065"/>
            </a:lvl5pPr>
            <a:lvl6pPr>
              <a:defRPr sz="7065"/>
            </a:lvl6pPr>
            <a:lvl7pPr>
              <a:defRPr sz="7065"/>
            </a:lvl7pPr>
            <a:lvl8pPr>
              <a:defRPr sz="7065"/>
            </a:lvl8pPr>
            <a:lvl9pPr>
              <a:defRPr sz="706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2319" y="12962059"/>
            <a:ext cx="10452646" cy="24013818"/>
          </a:xfrm>
        </p:spPr>
        <p:txBody>
          <a:bodyPr/>
          <a:lstStyle>
            <a:lvl1pPr marL="0" indent="0">
              <a:buNone/>
              <a:defRPr sz="5670"/>
            </a:lvl1pPr>
            <a:lvl2pPr marL="1617345" indent="0">
              <a:buNone/>
              <a:defRPr sz="4975"/>
            </a:lvl2pPr>
            <a:lvl3pPr marL="3242945" indent="0">
              <a:buNone/>
              <a:defRPr sz="4225"/>
            </a:lvl3pPr>
            <a:lvl4pPr marL="4860290" indent="0">
              <a:buNone/>
              <a:defRPr sz="3530"/>
            </a:lvl4pPr>
            <a:lvl5pPr marL="6484620" indent="0">
              <a:buNone/>
              <a:defRPr sz="3530"/>
            </a:lvl5pPr>
            <a:lvl6pPr marL="8102600" indent="0">
              <a:buNone/>
              <a:defRPr sz="3530"/>
            </a:lvl6pPr>
            <a:lvl7pPr marL="9719945" indent="0">
              <a:buNone/>
              <a:defRPr sz="3530"/>
            </a:lvl7pPr>
            <a:lvl8pPr marL="11344910" indent="0">
              <a:buNone/>
              <a:defRPr sz="3530"/>
            </a:lvl8pPr>
            <a:lvl9pPr marL="12962255" indent="0">
              <a:buNone/>
              <a:defRPr sz="353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262EF-B24D-F24A-BB41-ACA235934A6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003A3-D470-FA42-A4BD-1C4222FC307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2319" y="2880457"/>
            <a:ext cx="10452646" cy="10081602"/>
          </a:xfrm>
        </p:spPr>
        <p:txBody>
          <a:bodyPr anchor="b"/>
          <a:lstStyle>
            <a:lvl1pPr>
              <a:defRPr sz="11345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7910" y="6220999"/>
            <a:ext cx="16406897" cy="30704879"/>
          </a:xfrm>
        </p:spPr>
        <p:txBody>
          <a:bodyPr anchor="t"/>
          <a:lstStyle>
            <a:lvl1pPr marL="0" indent="0">
              <a:buNone/>
              <a:defRPr sz="11345"/>
            </a:lvl1pPr>
            <a:lvl2pPr marL="1617345" indent="0">
              <a:buNone/>
              <a:defRPr sz="9900"/>
            </a:lvl2pPr>
            <a:lvl3pPr marL="3242945" indent="0">
              <a:buNone/>
              <a:defRPr sz="8510"/>
            </a:lvl3pPr>
            <a:lvl4pPr marL="4860290" indent="0">
              <a:buNone/>
              <a:defRPr sz="7065"/>
            </a:lvl4pPr>
            <a:lvl5pPr marL="6484620" indent="0">
              <a:buNone/>
              <a:defRPr sz="7065"/>
            </a:lvl5pPr>
            <a:lvl6pPr marL="8102600" indent="0">
              <a:buNone/>
              <a:defRPr sz="7065"/>
            </a:lvl6pPr>
            <a:lvl7pPr marL="9719945" indent="0">
              <a:buNone/>
              <a:defRPr sz="7065"/>
            </a:lvl7pPr>
            <a:lvl8pPr marL="11344910" indent="0">
              <a:buNone/>
              <a:defRPr sz="7065"/>
            </a:lvl8pPr>
            <a:lvl9pPr marL="12962255" indent="0">
              <a:buNone/>
              <a:defRPr sz="706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2319" y="12962059"/>
            <a:ext cx="10452646" cy="24013818"/>
          </a:xfrm>
        </p:spPr>
        <p:txBody>
          <a:bodyPr/>
          <a:lstStyle>
            <a:lvl1pPr marL="0" indent="0">
              <a:buNone/>
              <a:defRPr sz="5670"/>
            </a:lvl1pPr>
            <a:lvl2pPr marL="1617345" indent="0">
              <a:buNone/>
              <a:defRPr sz="4975"/>
            </a:lvl2pPr>
            <a:lvl3pPr marL="3242945" indent="0">
              <a:buNone/>
              <a:defRPr sz="4225"/>
            </a:lvl3pPr>
            <a:lvl4pPr marL="4860290" indent="0">
              <a:buNone/>
              <a:defRPr sz="3530"/>
            </a:lvl4pPr>
            <a:lvl5pPr marL="6484620" indent="0">
              <a:buNone/>
              <a:defRPr sz="3530"/>
            </a:lvl5pPr>
            <a:lvl6pPr marL="8102600" indent="0">
              <a:buNone/>
              <a:defRPr sz="3530"/>
            </a:lvl6pPr>
            <a:lvl7pPr marL="9719945" indent="0">
              <a:buNone/>
              <a:defRPr sz="3530"/>
            </a:lvl7pPr>
            <a:lvl8pPr marL="11344910" indent="0">
              <a:buNone/>
              <a:defRPr sz="3530"/>
            </a:lvl8pPr>
            <a:lvl9pPr marL="12962255" indent="0">
              <a:buNone/>
              <a:defRPr sz="353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262EF-B24D-F24A-BB41-ACA235934A6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003A3-D470-FA42-A4BD-1C4222FC307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262EF-B24D-F24A-BB41-ACA235934A6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003A3-D470-FA42-A4BD-1C4222FC307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92466" y="2300367"/>
            <a:ext cx="6988122" cy="3661582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8099" y="2300367"/>
            <a:ext cx="20559258" cy="3661582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3262EF-B24D-F24A-BB41-ACA235934A6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8003A3-D470-FA42-A4BD-1C4222FC307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8099" y="2300375"/>
            <a:ext cx="27952488" cy="83513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8099" y="11501827"/>
            <a:ext cx="27952488" cy="274143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8099" y="40046372"/>
            <a:ext cx="7291953" cy="23003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3262EF-B24D-F24A-BB41-ACA235934A6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5378" y="40046372"/>
            <a:ext cx="10937930" cy="23003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8634" y="40046372"/>
            <a:ext cx="7291953" cy="23003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003A3-D470-FA42-A4BD-1C4222FC307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242945" rtl="0" eaLnBrk="1" latinLnBrk="0" hangingPunct="1">
        <a:lnSpc>
          <a:spcPct val="90000"/>
        </a:lnSpc>
        <a:spcBef>
          <a:spcPct val="0"/>
        </a:spcBef>
        <a:buNone/>
        <a:defRPr sz="15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8990" indent="-808990" algn="l" defTabSz="3242945" rtl="0" eaLnBrk="1" latinLnBrk="0" hangingPunct="1">
        <a:lnSpc>
          <a:spcPct val="90000"/>
        </a:lnSpc>
        <a:spcBef>
          <a:spcPts val="3555"/>
        </a:spcBef>
        <a:buFont typeface="Arial" panose="020B0604020202020204" pitchFamily="34" charset="0"/>
        <a:buChar char="•"/>
        <a:defRPr sz="9900" kern="1200">
          <a:solidFill>
            <a:schemeClr val="tx1"/>
          </a:solidFill>
          <a:latin typeface="+mn-lt"/>
          <a:ea typeface="+mn-ea"/>
          <a:cs typeface="+mn-cs"/>
        </a:defRPr>
      </a:lvl1pPr>
      <a:lvl2pPr marL="2433320" indent="-808990" algn="l" defTabSz="3242945" rtl="0" eaLnBrk="1" latinLnBrk="0" hangingPunct="1">
        <a:lnSpc>
          <a:spcPct val="90000"/>
        </a:lnSpc>
        <a:spcBef>
          <a:spcPts val="1775"/>
        </a:spcBef>
        <a:buFont typeface="Arial" panose="020B0604020202020204" pitchFamily="34" charset="0"/>
        <a:buChar char="•"/>
        <a:defRPr sz="8510" kern="1200">
          <a:solidFill>
            <a:schemeClr val="tx1"/>
          </a:solidFill>
          <a:latin typeface="+mn-lt"/>
          <a:ea typeface="+mn-ea"/>
          <a:cs typeface="+mn-cs"/>
        </a:defRPr>
      </a:lvl2pPr>
      <a:lvl3pPr marL="4050665" indent="-808990" algn="l" defTabSz="3242945" rtl="0" eaLnBrk="1" latinLnBrk="0" hangingPunct="1">
        <a:lnSpc>
          <a:spcPct val="90000"/>
        </a:lnSpc>
        <a:spcBef>
          <a:spcPts val="1775"/>
        </a:spcBef>
        <a:buFont typeface="Arial" panose="020B0604020202020204" pitchFamily="34" charset="0"/>
        <a:buChar char="•"/>
        <a:defRPr sz="7065" kern="1200">
          <a:solidFill>
            <a:schemeClr val="tx1"/>
          </a:solidFill>
          <a:latin typeface="+mn-lt"/>
          <a:ea typeface="+mn-ea"/>
          <a:cs typeface="+mn-cs"/>
        </a:defRPr>
      </a:lvl3pPr>
      <a:lvl4pPr marL="5669280" indent="-808990" algn="l" defTabSz="3242945" rtl="0" eaLnBrk="1" latinLnBrk="0" hangingPunct="1">
        <a:lnSpc>
          <a:spcPct val="90000"/>
        </a:lnSpc>
        <a:spcBef>
          <a:spcPts val="1775"/>
        </a:spcBef>
        <a:buFont typeface="Arial" panose="020B0604020202020204" pitchFamily="34" charset="0"/>
        <a:buChar char="•"/>
        <a:defRPr sz="6370" kern="1200">
          <a:solidFill>
            <a:schemeClr val="tx1"/>
          </a:solidFill>
          <a:latin typeface="+mn-lt"/>
          <a:ea typeface="+mn-ea"/>
          <a:cs typeface="+mn-cs"/>
        </a:defRPr>
      </a:lvl4pPr>
      <a:lvl5pPr marL="7293610" indent="-808990" algn="l" defTabSz="3242945" rtl="0" eaLnBrk="1" latinLnBrk="0" hangingPunct="1">
        <a:lnSpc>
          <a:spcPct val="90000"/>
        </a:lnSpc>
        <a:spcBef>
          <a:spcPts val="1775"/>
        </a:spcBef>
        <a:buFont typeface="Arial" panose="020B0604020202020204" pitchFamily="34" charset="0"/>
        <a:buChar char="•"/>
        <a:defRPr sz="6370" kern="1200">
          <a:solidFill>
            <a:schemeClr val="tx1"/>
          </a:solidFill>
          <a:latin typeface="+mn-lt"/>
          <a:ea typeface="+mn-ea"/>
          <a:cs typeface="+mn-cs"/>
        </a:defRPr>
      </a:lvl5pPr>
      <a:lvl6pPr marL="8910955" indent="-808990" algn="l" defTabSz="3242945" rtl="0" eaLnBrk="1" latinLnBrk="0" hangingPunct="1">
        <a:lnSpc>
          <a:spcPct val="90000"/>
        </a:lnSpc>
        <a:spcBef>
          <a:spcPts val="1775"/>
        </a:spcBef>
        <a:buFont typeface="Arial" panose="020B0604020202020204" pitchFamily="34" charset="0"/>
        <a:buChar char="•"/>
        <a:defRPr sz="6370" kern="1200">
          <a:solidFill>
            <a:schemeClr val="tx1"/>
          </a:solidFill>
          <a:latin typeface="+mn-lt"/>
          <a:ea typeface="+mn-ea"/>
          <a:cs typeface="+mn-cs"/>
        </a:defRPr>
      </a:lvl6pPr>
      <a:lvl7pPr marL="10535920" indent="-808990" algn="l" defTabSz="3242945" rtl="0" eaLnBrk="1" latinLnBrk="0" hangingPunct="1">
        <a:lnSpc>
          <a:spcPct val="90000"/>
        </a:lnSpc>
        <a:spcBef>
          <a:spcPts val="1775"/>
        </a:spcBef>
        <a:buFont typeface="Arial" panose="020B0604020202020204" pitchFamily="34" charset="0"/>
        <a:buChar char="•"/>
        <a:defRPr sz="6370" kern="1200">
          <a:solidFill>
            <a:schemeClr val="tx1"/>
          </a:solidFill>
          <a:latin typeface="+mn-lt"/>
          <a:ea typeface="+mn-ea"/>
          <a:cs typeface="+mn-cs"/>
        </a:defRPr>
      </a:lvl7pPr>
      <a:lvl8pPr marL="12153265" indent="-808990" algn="l" defTabSz="3242945" rtl="0" eaLnBrk="1" latinLnBrk="0" hangingPunct="1">
        <a:lnSpc>
          <a:spcPct val="90000"/>
        </a:lnSpc>
        <a:spcBef>
          <a:spcPts val="1775"/>
        </a:spcBef>
        <a:buFont typeface="Arial" panose="020B0604020202020204" pitchFamily="34" charset="0"/>
        <a:buChar char="•"/>
        <a:defRPr sz="6370" kern="1200">
          <a:solidFill>
            <a:schemeClr val="tx1"/>
          </a:solidFill>
          <a:latin typeface="+mn-lt"/>
          <a:ea typeface="+mn-ea"/>
          <a:cs typeface="+mn-cs"/>
        </a:defRPr>
      </a:lvl8pPr>
      <a:lvl9pPr marL="13771245" indent="-808990" algn="l" defTabSz="3242945" rtl="0" eaLnBrk="1" latinLnBrk="0" hangingPunct="1">
        <a:lnSpc>
          <a:spcPct val="90000"/>
        </a:lnSpc>
        <a:spcBef>
          <a:spcPts val="1775"/>
        </a:spcBef>
        <a:buFont typeface="Arial" panose="020B0604020202020204" pitchFamily="34" charset="0"/>
        <a:buChar char="•"/>
        <a:defRPr sz="637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42945" rtl="0" eaLnBrk="1" latinLnBrk="0" hangingPunct="1">
        <a:defRPr sz="6370" kern="1200">
          <a:solidFill>
            <a:schemeClr val="tx1"/>
          </a:solidFill>
          <a:latin typeface="+mn-lt"/>
          <a:ea typeface="+mn-ea"/>
          <a:cs typeface="+mn-cs"/>
        </a:defRPr>
      </a:lvl1pPr>
      <a:lvl2pPr marL="1617345" algn="l" defTabSz="3242945" rtl="0" eaLnBrk="1" latinLnBrk="0" hangingPunct="1">
        <a:defRPr sz="6370" kern="1200">
          <a:solidFill>
            <a:schemeClr val="tx1"/>
          </a:solidFill>
          <a:latin typeface="+mn-lt"/>
          <a:ea typeface="+mn-ea"/>
          <a:cs typeface="+mn-cs"/>
        </a:defRPr>
      </a:lvl2pPr>
      <a:lvl3pPr marL="3242945" algn="l" defTabSz="3242945" rtl="0" eaLnBrk="1" latinLnBrk="0" hangingPunct="1">
        <a:defRPr sz="6370" kern="1200">
          <a:solidFill>
            <a:schemeClr val="tx1"/>
          </a:solidFill>
          <a:latin typeface="+mn-lt"/>
          <a:ea typeface="+mn-ea"/>
          <a:cs typeface="+mn-cs"/>
        </a:defRPr>
      </a:lvl3pPr>
      <a:lvl4pPr marL="4860290" algn="l" defTabSz="3242945" rtl="0" eaLnBrk="1" latinLnBrk="0" hangingPunct="1">
        <a:defRPr sz="6370" kern="1200">
          <a:solidFill>
            <a:schemeClr val="tx1"/>
          </a:solidFill>
          <a:latin typeface="+mn-lt"/>
          <a:ea typeface="+mn-ea"/>
          <a:cs typeface="+mn-cs"/>
        </a:defRPr>
      </a:lvl4pPr>
      <a:lvl5pPr marL="6484620" algn="l" defTabSz="3242945" rtl="0" eaLnBrk="1" latinLnBrk="0" hangingPunct="1">
        <a:defRPr sz="6370" kern="1200">
          <a:solidFill>
            <a:schemeClr val="tx1"/>
          </a:solidFill>
          <a:latin typeface="+mn-lt"/>
          <a:ea typeface="+mn-ea"/>
          <a:cs typeface="+mn-cs"/>
        </a:defRPr>
      </a:lvl5pPr>
      <a:lvl6pPr marL="8102600" algn="l" defTabSz="3242945" rtl="0" eaLnBrk="1" latinLnBrk="0" hangingPunct="1">
        <a:defRPr sz="6370" kern="1200">
          <a:solidFill>
            <a:schemeClr val="tx1"/>
          </a:solidFill>
          <a:latin typeface="+mn-lt"/>
          <a:ea typeface="+mn-ea"/>
          <a:cs typeface="+mn-cs"/>
        </a:defRPr>
      </a:lvl6pPr>
      <a:lvl7pPr marL="9719945" algn="l" defTabSz="3242945" rtl="0" eaLnBrk="1" latinLnBrk="0" hangingPunct="1">
        <a:defRPr sz="6370" kern="1200">
          <a:solidFill>
            <a:schemeClr val="tx1"/>
          </a:solidFill>
          <a:latin typeface="+mn-lt"/>
          <a:ea typeface="+mn-ea"/>
          <a:cs typeface="+mn-cs"/>
        </a:defRPr>
      </a:lvl7pPr>
      <a:lvl8pPr marL="11344910" algn="l" defTabSz="3242945" rtl="0" eaLnBrk="1" latinLnBrk="0" hangingPunct="1">
        <a:defRPr sz="6370" kern="1200">
          <a:solidFill>
            <a:schemeClr val="tx1"/>
          </a:solidFill>
          <a:latin typeface="+mn-lt"/>
          <a:ea typeface="+mn-ea"/>
          <a:cs typeface="+mn-cs"/>
        </a:defRPr>
      </a:lvl8pPr>
      <a:lvl9pPr marL="12962255" algn="l" defTabSz="3242945" rtl="0" eaLnBrk="1" latinLnBrk="0" hangingPunct="1">
        <a:defRPr sz="637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13286967" y="9350587"/>
            <a:ext cx="10799682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18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981800" y="1576112"/>
            <a:ext cx="20416333" cy="4210777"/>
          </a:xfrm>
        </p:spPr>
        <p:txBody>
          <a:bodyPr>
            <a:noAutofit/>
          </a:bodyPr>
          <a:lstStyle/>
          <a:p>
            <a:pPr algn="ctr"/>
            <a:r>
              <a:rPr lang="en-US" altLang="zh-CN" sz="70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Paper </a:t>
            </a:r>
            <a:r>
              <a:rPr lang="en-US" altLang="zh-CN" sz="7000" b="1" dirty="0" smtClean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Title</a:t>
            </a:r>
            <a:br>
              <a:rPr lang="en-US" sz="60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</a:br>
            <a:br>
              <a:rPr lang="en-US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</a:br>
            <a:r>
              <a:rPr lang="en-US" altLang="zh-CN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Authors and Affiliations              </a:t>
            </a:r>
            <a:endParaRPr lang="en-US" altLang="zh-CN" sz="52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331973" y="2818525"/>
            <a:ext cx="4602585" cy="1518626"/>
          </a:xfrm>
          <a:prstGeom prst="rect">
            <a:avLst/>
          </a:prstGeom>
          <a:solidFill>
            <a:srgbClr val="2E75B6"/>
          </a:solidFill>
          <a:ln>
            <a:solidFill>
              <a:schemeClr val="bg1"/>
            </a:solidFill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>
                <a:solidFill>
                  <a:schemeClr val="lt1"/>
                </a:solidFill>
              </a:defRPr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>
              <a:defRPr/>
            </a:pPr>
            <a:r>
              <a:rPr sz="4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单位LOGO</a:t>
            </a:r>
            <a:endParaRPr sz="4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20" name="Rectangle 22"/>
          <p:cNvSpPr/>
          <p:nvPr/>
        </p:nvSpPr>
        <p:spPr>
          <a:xfrm>
            <a:off x="1197571" y="6581927"/>
            <a:ext cx="14609765" cy="1362104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rgbClr val="3E91C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43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itle 1"/>
          <p:cNvSpPr txBox="1"/>
          <p:nvPr/>
        </p:nvSpPr>
        <p:spPr>
          <a:xfrm>
            <a:off x="1159471" y="6054865"/>
            <a:ext cx="6700667" cy="1995214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txBody>
          <a:bodyPr vert="horz" wrap="square" lIns="395144" tIns="197567" rIns="395144" bIns="197567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字体</a:t>
            </a:r>
            <a:r>
              <a:rPr lang="en-US" altLang="zh-CN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: </a:t>
            </a:r>
            <a:r>
              <a:rPr lang="en-US" altLang="zh-CN" sz="5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Aril</a:t>
            </a:r>
            <a:endParaRPr lang="en-US" altLang="zh-CN" sz="52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CN" altLang="en-US" sz="5200" b="1" dirty="0" smtClean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字号</a:t>
            </a:r>
            <a:r>
              <a:rPr lang="en-US" altLang="zh-CN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: 52</a:t>
            </a:r>
            <a:endParaRPr lang="en-US" sz="52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29" name="Rectangle 49"/>
          <p:cNvSpPr/>
          <p:nvPr/>
        </p:nvSpPr>
        <p:spPr>
          <a:xfrm>
            <a:off x="1197571" y="35477600"/>
            <a:ext cx="29982818" cy="474799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rgbClr val="2E75B6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5200" b="1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0" name="Title 1"/>
          <p:cNvSpPr txBox="1"/>
          <p:nvPr/>
        </p:nvSpPr>
        <p:spPr>
          <a:xfrm>
            <a:off x="1197571" y="34916248"/>
            <a:ext cx="9901772" cy="1195070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txBody>
          <a:bodyPr vert="horz" wrap="square" lIns="395144" tIns="197567" rIns="395144" bIns="197567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字体</a:t>
            </a:r>
            <a:r>
              <a:rPr lang="en-US" altLang="zh-CN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: </a:t>
            </a:r>
            <a:r>
              <a:rPr lang="en-US" altLang="zh-CN" sz="5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Aril</a:t>
            </a:r>
            <a:r>
              <a:rPr lang="en-US" altLang="zh-CN" sz="5200" b="1" dirty="0" smtClean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  </a:t>
            </a:r>
            <a:r>
              <a:rPr lang="zh-CN" altLang="en-US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字号</a:t>
            </a:r>
            <a:r>
              <a:rPr lang="en-US" altLang="zh-CN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: 52</a:t>
            </a:r>
            <a:endParaRPr lang="en-US" altLang="zh-CN" sz="5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535578" y="8390642"/>
            <a:ext cx="12916183" cy="195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30000"/>
              </a:lnSpc>
            </a:pPr>
            <a:r>
              <a:rPr lang="zh-CN" altLang="zh-CN" sz="45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字体</a:t>
            </a:r>
            <a:r>
              <a:rPr lang="en-US" altLang="zh-CN" sz="45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:</a:t>
            </a:r>
            <a:r>
              <a:rPr lang="en-US" altLang="zh-CN" sz="45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4800" dirty="0">
                <a:latin typeface="Arial" panose="020B0604020202020204" pitchFamily="34" charset="0"/>
                <a:cs typeface="Arial" panose="020B0604020202020204" pitchFamily="34" charset="0"/>
              </a:rPr>
              <a:t>Aril</a:t>
            </a:r>
            <a:endParaRPr lang="en-US" altLang="zh-CN" sz="45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indent="0" fontAlgn="auto">
              <a:lnSpc>
                <a:spcPct val="130000"/>
              </a:lnSpc>
            </a:pPr>
            <a:r>
              <a:rPr lang="zh-CN" altLang="en-US" sz="45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字号</a:t>
            </a:r>
            <a:r>
              <a:rPr lang="en-US" altLang="zh-CN" sz="45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: 45</a:t>
            </a:r>
            <a:endParaRPr lang="en-US" altLang="zh-CN" sz="4500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535578" y="36268550"/>
            <a:ext cx="12916183" cy="189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45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字体: </a:t>
            </a:r>
            <a:r>
              <a:rPr lang="en-US" altLang="zh-CN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Aril</a:t>
            </a:r>
            <a:endParaRPr lang="zh-CN" altLang="zh-CN" sz="4500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algn="l" fontAlgn="auto">
              <a:lnSpc>
                <a:spcPct val="130000"/>
              </a:lnSpc>
              <a:buClrTx/>
              <a:buSzTx/>
              <a:buNone/>
            </a:pPr>
            <a:r>
              <a:rPr lang="zh-CN" altLang="zh-CN" sz="4500" dirty="0"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字号: 45</a:t>
            </a:r>
            <a:endParaRPr lang="zh-CN" altLang="zh-CN" sz="4500" dirty="0"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4" name="Rectangle 22"/>
          <p:cNvSpPr/>
          <p:nvPr/>
        </p:nvSpPr>
        <p:spPr>
          <a:xfrm>
            <a:off x="16643015" y="6581927"/>
            <a:ext cx="14609765" cy="1362104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rgbClr val="3E91C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43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itle 1"/>
          <p:cNvSpPr txBox="1"/>
          <p:nvPr/>
        </p:nvSpPr>
        <p:spPr>
          <a:xfrm>
            <a:off x="16604914" y="6054865"/>
            <a:ext cx="6700667" cy="1995214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txBody>
          <a:bodyPr vert="horz" wrap="square" lIns="395144" tIns="197567" rIns="395144" bIns="197567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字体</a:t>
            </a:r>
            <a:r>
              <a:rPr lang="en-US" altLang="zh-CN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: </a:t>
            </a:r>
            <a:r>
              <a:rPr lang="en-US" altLang="zh-CN" sz="5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Aril</a:t>
            </a:r>
            <a:endParaRPr lang="en-US" altLang="zh-CN" sz="52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r>
              <a:rPr lang="zh-CN" altLang="en-US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字号</a:t>
            </a:r>
            <a:r>
              <a:rPr lang="en-US" altLang="zh-CN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: 52</a:t>
            </a:r>
            <a:endParaRPr lang="en-US" sz="52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6981022" y="8390642"/>
            <a:ext cx="12916183" cy="189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45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字体</a:t>
            </a:r>
            <a:r>
              <a:rPr lang="en-US" altLang="zh-CN" sz="45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: </a:t>
            </a:r>
            <a:r>
              <a:rPr lang="en-US" altLang="zh-CN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Aril</a:t>
            </a:r>
            <a:endParaRPr lang="en-US" altLang="zh-CN" sz="4500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indent="0" fontAlgn="auto">
              <a:lnSpc>
                <a:spcPct val="130000"/>
              </a:lnSpc>
            </a:pPr>
            <a:r>
              <a:rPr lang="zh-CN" altLang="en-US" sz="45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字号</a:t>
            </a:r>
            <a:r>
              <a:rPr lang="en-US" altLang="zh-CN" sz="45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: 45</a:t>
            </a:r>
            <a:endParaRPr lang="en-US" altLang="zh-CN" sz="4500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37" name="Rectangle 22"/>
          <p:cNvSpPr/>
          <p:nvPr/>
        </p:nvSpPr>
        <p:spPr>
          <a:xfrm>
            <a:off x="1197571" y="20945942"/>
            <a:ext cx="14609765" cy="1362104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rgbClr val="3E91C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43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itle 1"/>
          <p:cNvSpPr txBox="1"/>
          <p:nvPr/>
        </p:nvSpPr>
        <p:spPr>
          <a:xfrm>
            <a:off x="1159471" y="20418880"/>
            <a:ext cx="6700667" cy="1995214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txBody>
          <a:bodyPr vert="horz" wrap="square" lIns="395144" tIns="197567" rIns="395144" bIns="197567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字体</a:t>
            </a:r>
            <a:r>
              <a:rPr lang="en-US" altLang="zh-CN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: </a:t>
            </a:r>
            <a:r>
              <a:rPr lang="en-US" altLang="zh-CN" sz="5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Aril</a:t>
            </a:r>
            <a:endParaRPr lang="en-US" altLang="zh-CN" sz="52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r>
              <a:rPr lang="zh-CN" altLang="en-US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字号</a:t>
            </a:r>
            <a:r>
              <a:rPr lang="en-US" altLang="zh-CN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: 52</a:t>
            </a:r>
            <a:endParaRPr lang="en-US" sz="52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535578" y="22754657"/>
            <a:ext cx="12916183" cy="189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45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字体</a:t>
            </a:r>
            <a:r>
              <a:rPr lang="en-US" altLang="zh-CN" sz="45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: </a:t>
            </a:r>
            <a:r>
              <a:rPr lang="en-US" altLang="zh-CN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Aril</a:t>
            </a:r>
            <a:endParaRPr lang="en-US" altLang="zh-CN" sz="4500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indent="0" fontAlgn="auto">
              <a:lnSpc>
                <a:spcPct val="130000"/>
              </a:lnSpc>
            </a:pPr>
            <a:r>
              <a:rPr lang="zh-CN" altLang="en-US" sz="45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字号</a:t>
            </a:r>
            <a:r>
              <a:rPr lang="en-US" altLang="zh-CN" sz="45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: 45</a:t>
            </a:r>
            <a:endParaRPr lang="en-US" altLang="zh-CN" sz="4500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40" name="Rectangle 22"/>
          <p:cNvSpPr/>
          <p:nvPr/>
        </p:nvSpPr>
        <p:spPr>
          <a:xfrm>
            <a:off x="16643015" y="20945942"/>
            <a:ext cx="14609765" cy="13621049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rgbClr val="3E91C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43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itle 1"/>
          <p:cNvSpPr txBox="1"/>
          <p:nvPr/>
        </p:nvSpPr>
        <p:spPr>
          <a:xfrm>
            <a:off x="16604914" y="20418880"/>
            <a:ext cx="6700667" cy="1995214"/>
          </a:xfrm>
          <a:prstGeom prst="rect">
            <a:avLst/>
          </a:prstGeom>
          <a:solidFill>
            <a:srgbClr val="2E75B6"/>
          </a:solidFill>
          <a:ln>
            <a:noFill/>
          </a:ln>
        </p:spPr>
        <p:txBody>
          <a:bodyPr vert="horz" wrap="square" lIns="395144" tIns="197567" rIns="395144" bIns="197567" rtlCol="0" anchor="t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字体</a:t>
            </a:r>
            <a:r>
              <a:rPr lang="en-US" altLang="zh-CN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: </a:t>
            </a:r>
            <a:r>
              <a:rPr lang="en-US" altLang="zh-CN" sz="5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Aril</a:t>
            </a:r>
            <a:endParaRPr lang="en-US" altLang="zh-CN" sz="52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r>
              <a:rPr lang="zh-CN" altLang="en-US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字号</a:t>
            </a:r>
            <a:r>
              <a:rPr lang="en-US" altLang="zh-CN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: 52</a:t>
            </a:r>
            <a:endParaRPr lang="en-US" sz="52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6981022" y="22754657"/>
            <a:ext cx="12916183" cy="189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45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字体</a:t>
            </a:r>
            <a:r>
              <a:rPr lang="en-US" altLang="zh-CN" sz="45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: </a:t>
            </a:r>
            <a:r>
              <a:rPr lang="en-US" altLang="zh-CN" sz="4400" dirty="0" smtClean="0">
                <a:latin typeface="Arial" panose="020B0604020202020204" pitchFamily="34" charset="0"/>
                <a:cs typeface="Arial" panose="020B0604020202020204" pitchFamily="34" charset="0"/>
              </a:rPr>
              <a:t>Aril</a:t>
            </a:r>
            <a:endParaRPr lang="en-US" altLang="zh-CN" sz="4500" dirty="0" smtClean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indent="0" fontAlgn="auto">
              <a:lnSpc>
                <a:spcPct val="130000"/>
              </a:lnSpc>
            </a:pPr>
            <a:r>
              <a:rPr lang="zh-CN" altLang="en-US" sz="4500" dirty="0" smtClean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字号</a:t>
            </a:r>
            <a:r>
              <a:rPr lang="en-US" altLang="zh-CN" sz="4500" dirty="0" smtClean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: 45</a:t>
            </a:r>
            <a:endParaRPr lang="en-US" altLang="zh-CN" sz="4500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43" name="Title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1168361" y="39788710"/>
            <a:ext cx="27379261" cy="3373829"/>
          </a:xfrm>
          <a:prstGeom prst="rect">
            <a:avLst/>
          </a:prstGeom>
        </p:spPr>
        <p:txBody>
          <a:bodyPr vert="horz" lIns="91442" tIns="45721" rIns="91442" bIns="45721" rtlCol="0" anchor="ctr">
            <a:noAutofit/>
          </a:bodyPr>
          <a:lstStyle>
            <a:lvl1pPr algn="l" defTabSz="32423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7000" b="1" dirty="0">
                <a:solidFill>
                  <a:srgbClr val="055E9A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                                     </a:t>
            </a:r>
            <a:endParaRPr lang="en-US" altLang="zh-CN" sz="7000" b="1" dirty="0">
              <a:solidFill>
                <a:srgbClr val="055E9A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4" name="Title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9747448" y="40582477"/>
            <a:ext cx="20416333" cy="1789469"/>
          </a:xfrm>
          <a:prstGeom prst="rect">
            <a:avLst/>
          </a:prstGeom>
        </p:spPr>
        <p:txBody>
          <a:bodyPr vert="horz" lIns="91442" tIns="45721" rIns="91442" bIns="45721" rtlCol="0" anchor="ctr">
            <a:noAutofit/>
          </a:bodyPr>
          <a:lstStyle>
            <a:lvl1pPr algn="l" defTabSz="324231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557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E-MAIL</a:t>
            </a:r>
            <a:r>
              <a:rPr lang="zh-CN" altLang="en-US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：</a:t>
            </a:r>
            <a:r>
              <a:rPr lang="en-US" altLang="zh-CN" sz="5200" b="1" dirty="0">
                <a:solidFill>
                  <a:schemeClr val="bg1"/>
                </a:solidFill>
                <a:latin typeface="Arial" panose="020B0604020202020204" pitchFamily="34" charset="0"/>
                <a:ea typeface="宋体" panose="02010600030101010101" pitchFamily="2" charset="-122"/>
                <a:cs typeface="Arial" panose="020B0604020202020204" pitchFamily="34" charset="0"/>
              </a:rPr>
              <a:t>              </a:t>
            </a:r>
            <a:endParaRPr lang="en-US" altLang="zh-CN" sz="5200" b="1" dirty="0">
              <a:solidFill>
                <a:schemeClr val="bg1"/>
              </a:solidFill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6" name="图片 5" descr="物料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69545" y="1328420"/>
            <a:ext cx="5683250" cy="149034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6397585" y="40582215"/>
            <a:ext cx="4782820" cy="223202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6000"/>
              <a:t>联系二维码</a:t>
            </a:r>
            <a:endParaRPr lang="zh-CN" altLang="en-US" sz="6000"/>
          </a:p>
          <a:p>
            <a:pPr algn="ctr"/>
            <a:r>
              <a:rPr lang="zh-CN" altLang="en-US" sz="6000"/>
              <a:t>（可选）</a:t>
            </a:r>
            <a:endParaRPr lang="zh-CN" altLang="en-US" sz="600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4546.310236220473,&quot;width&quot;:46672.44094488189}"/>
</p:tagLst>
</file>

<file path=ppt/tags/tag2.xml><?xml version="1.0" encoding="utf-8"?>
<p:tagLst xmlns:p="http://schemas.openxmlformats.org/presentationml/2006/main">
  <p:tag name="KSO_WM_UNIT_PLACING_PICTURE_USER_VIEWPORT" val="{&quot;height&quot;:4546.310236220473,&quot;width&quot;:46672.44094488189}"/>
</p:tagLst>
</file>

<file path=ppt/tags/tag3.xml><?xml version="1.0" encoding="utf-8"?>
<p:tagLst xmlns:p="http://schemas.openxmlformats.org/presentationml/2006/main">
  <p:tag name="KSO_WM_UNIT_PLACING_PICTURE_USER_VIEWPORT" val="{&quot;height&quot;:4546.310236220473,&quot;width&quot;:46672.44094488189}"/>
  <p:tag name="KSO_WM_BEAUTIFY_FLAG" val=""/>
</p:tagLst>
</file>

<file path=ppt/tags/tag4.xml><?xml version="1.0" encoding="utf-8"?>
<p:tagLst xmlns:p="http://schemas.openxmlformats.org/presentationml/2006/main">
  <p:tag name="KSO_WPP_MARK_KEY" val="06d2ced1-3ee8-44b2-ae76-43bc12890235"/>
  <p:tag name="COMMONDATA" val="eyJoZGlkIjoiYTRjODg1MTA1NDM4OTdiZTZmNzM0M2NjZjY3ZWYzMGUifQ=="/>
  <p:tag name="commondata" val="eyJoZGlkIjoiMjlhYjI1Y2VmZTI4MDhmOWFjOGZlMGM2MzM1YzdiMWM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268</Words>
  <Application>WPS 演示</Application>
  <PresentationFormat>自定义</PresentationFormat>
  <Paragraphs>40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Calibri</vt:lpstr>
      <vt:lpstr>微软雅黑</vt:lpstr>
      <vt:lpstr>Arial Unicode MS</vt:lpstr>
      <vt:lpstr>等线 Light</vt:lpstr>
      <vt:lpstr>Calibri Light</vt:lpstr>
      <vt:lpstr>等线</vt:lpstr>
      <vt:lpstr>Office 主题​​</vt:lpstr>
      <vt:lpstr>Paper Title  Authors and Affiliations      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忘川渡人</cp:lastModifiedBy>
  <cp:revision>43</cp:revision>
  <dcterms:created xsi:type="dcterms:W3CDTF">2023-01-05T01:19:00Z</dcterms:created>
  <dcterms:modified xsi:type="dcterms:W3CDTF">2026-04-21T07:55:51Z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1C370B80A90941DE899F76D5FAC30968_13</vt:lpwstr>
  </property>
  <property fmtid="{D5CDD505-2E9C-101B-9397-08002B2CF9AE}" pid="3" name="KSOProductBuildVer">
    <vt:lpwstr>2052-12.1.0.25865</vt:lpwstr>
  </property>
</Properties>
</file>