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67" r:id="rId3"/>
    <p:sldId id="264" r:id="rId4"/>
    <p:sldId id="265" r:id="rId5"/>
    <p:sldId id="262" r:id="rId6"/>
    <p:sldId id="266" r:id="rId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65B6"/>
    <a:srgbClr val="0185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8.png"/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图片 7" descr="CCIG 定稿 16x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825" cy="685736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419225" y="1670685"/>
            <a:ext cx="9353550" cy="101473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p>
            <a:pPr algn="ctr"/>
            <a:r>
              <a:rPr lang="zh-CN" altLang="en-US" sz="6000" b="1">
                <a:solidFill>
                  <a:schemeClr val="bg1"/>
                </a:solidFill>
              </a:rPr>
              <a:t>报告题目</a:t>
            </a:r>
            <a:endParaRPr lang="zh-CN" altLang="en-US" sz="6000" b="1">
              <a:solidFill>
                <a:schemeClr val="bg1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418590" y="2863850"/>
            <a:ext cx="9353550" cy="184531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p>
            <a:pPr indent="0" algn="ctr" fontAlgn="auto">
              <a:lnSpc>
                <a:spcPct val="150000"/>
              </a:lnSpc>
            </a:pPr>
            <a:r>
              <a:rPr lang="zh-CN" altLang="en-US" sz="4000" b="1">
                <a:solidFill>
                  <a:schemeClr val="bg1"/>
                </a:solidFill>
              </a:rPr>
              <a:t>报告人：</a:t>
            </a:r>
            <a:r>
              <a:rPr lang="en-US" altLang="zh-CN" sz="4000" b="1">
                <a:solidFill>
                  <a:schemeClr val="bg1"/>
                </a:solidFill>
              </a:rPr>
              <a:t>XXX</a:t>
            </a:r>
            <a:endParaRPr lang="zh-CN" altLang="en-US" sz="4000" b="1">
              <a:solidFill>
                <a:schemeClr val="bg1"/>
              </a:solidFill>
            </a:endParaRPr>
          </a:p>
          <a:p>
            <a:pPr indent="0" algn="ctr" fontAlgn="auto">
              <a:lnSpc>
                <a:spcPct val="150000"/>
              </a:lnSpc>
            </a:pPr>
            <a:r>
              <a:rPr lang="zh-CN" altLang="en-US" sz="3600" b="1">
                <a:solidFill>
                  <a:schemeClr val="bg1"/>
                </a:solidFill>
              </a:rPr>
              <a:t>单位：</a:t>
            </a:r>
            <a:r>
              <a:rPr lang="en-US" altLang="zh-CN" sz="3600" b="1">
                <a:solidFill>
                  <a:schemeClr val="bg1"/>
                </a:solidFill>
              </a:rPr>
              <a:t>XXX</a:t>
            </a:r>
            <a:endParaRPr lang="en-US" altLang="zh-CN" sz="3600" b="1">
              <a:solidFill>
                <a:schemeClr val="bg1"/>
              </a:solidFill>
            </a:endParaRPr>
          </a:p>
        </p:txBody>
      </p:sp>
      <p:pic>
        <p:nvPicPr>
          <p:cNvPr id="2" name="图片 1" descr="公众号顶图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" y="172720"/>
            <a:ext cx="3825240" cy="949960"/>
          </a:xfrm>
          <a:prstGeom prst="rect">
            <a:avLst/>
          </a:prstGeom>
        </p:spPr>
      </p:pic>
      <p:pic>
        <p:nvPicPr>
          <p:cNvPr id="3" name="图片 2" descr="CCIG 定稿 16x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1975" y="294323"/>
            <a:ext cx="3673475" cy="70675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7" name="组合 16"/>
          <p:cNvGrpSpPr/>
          <p:nvPr/>
        </p:nvGrpSpPr>
        <p:grpSpPr>
          <a:xfrm>
            <a:off x="-1270" y="0"/>
            <a:ext cx="12193270" cy="6858000"/>
            <a:chOff x="-2" y="0"/>
            <a:chExt cx="19202" cy="10800"/>
          </a:xfrm>
        </p:grpSpPr>
        <p:pic>
          <p:nvPicPr>
            <p:cNvPr id="16" name="图片 15" descr="０　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-1" y="0"/>
              <a:ext cx="19201" cy="10800"/>
            </a:xfrm>
            <a:prstGeom prst="rect">
              <a:avLst/>
            </a:prstGeom>
          </p:spPr>
        </p:pic>
        <p:pic>
          <p:nvPicPr>
            <p:cNvPr id="27" name="图片 26" descr="１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2" y="0"/>
              <a:ext cx="19202" cy="6882"/>
            </a:xfrm>
            <a:prstGeom prst="rect">
              <a:avLst/>
            </a:prstGeom>
          </p:spPr>
        </p:pic>
      </p:grpSp>
      <p:sp>
        <p:nvSpPr>
          <p:cNvPr id="10" name="文本框 9"/>
          <p:cNvSpPr txBox="1"/>
          <p:nvPr/>
        </p:nvSpPr>
        <p:spPr>
          <a:xfrm>
            <a:off x="1419225" y="1640840"/>
            <a:ext cx="9353550" cy="101473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p>
            <a:pPr algn="ctr"/>
            <a:r>
              <a:rPr lang="zh-CN" altLang="en-US" sz="6000" b="1">
                <a:solidFill>
                  <a:srgbClr val="0365B6"/>
                </a:solidFill>
              </a:rPr>
              <a:t>报告题目</a:t>
            </a:r>
            <a:endParaRPr lang="zh-CN" altLang="en-US" sz="6000" b="1">
              <a:solidFill>
                <a:srgbClr val="0365B6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418590" y="2927350"/>
            <a:ext cx="9353550" cy="184531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p>
            <a:pPr indent="0" algn="ctr" fontAlgn="auto">
              <a:lnSpc>
                <a:spcPct val="150000"/>
              </a:lnSpc>
            </a:pPr>
            <a:r>
              <a:rPr lang="zh-CN" altLang="en-US" sz="4000" b="1">
                <a:solidFill>
                  <a:srgbClr val="0365B6"/>
                </a:solidFill>
              </a:rPr>
              <a:t>报告人：</a:t>
            </a:r>
            <a:r>
              <a:rPr lang="en-US" altLang="zh-CN" sz="4000" b="1">
                <a:solidFill>
                  <a:srgbClr val="0365B6"/>
                </a:solidFill>
              </a:rPr>
              <a:t>XXX</a:t>
            </a:r>
            <a:endParaRPr lang="zh-CN" altLang="en-US" sz="4000" b="1">
              <a:solidFill>
                <a:srgbClr val="0365B6"/>
              </a:solidFill>
            </a:endParaRPr>
          </a:p>
          <a:p>
            <a:pPr indent="0" algn="ctr" fontAlgn="auto">
              <a:lnSpc>
                <a:spcPct val="150000"/>
              </a:lnSpc>
            </a:pPr>
            <a:r>
              <a:rPr lang="zh-CN" altLang="en-US" sz="3600" b="1">
                <a:solidFill>
                  <a:srgbClr val="0365B6"/>
                </a:solidFill>
              </a:rPr>
              <a:t>单位：</a:t>
            </a:r>
            <a:r>
              <a:rPr lang="en-US" altLang="zh-CN" sz="3600" b="1">
                <a:solidFill>
                  <a:srgbClr val="0365B6"/>
                </a:solidFill>
              </a:rPr>
              <a:t>XXX</a:t>
            </a:r>
            <a:endParaRPr lang="en-US" altLang="zh-CN" sz="3600" b="1">
              <a:solidFill>
                <a:srgbClr val="0365B6"/>
              </a:solidFill>
            </a:endParaRPr>
          </a:p>
        </p:txBody>
      </p:sp>
      <p:pic>
        <p:nvPicPr>
          <p:cNvPr id="2" name="图片 1" descr="学会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965" y="236220"/>
            <a:ext cx="3305810" cy="650875"/>
          </a:xfrm>
          <a:prstGeom prst="rect">
            <a:avLst/>
          </a:prstGeom>
        </p:spPr>
      </p:pic>
      <p:pic>
        <p:nvPicPr>
          <p:cNvPr id="3" name="图片 2" descr="CCIG 定稿 16x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0085" y="220345"/>
            <a:ext cx="3551555" cy="68262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0" name="组合 9"/>
          <p:cNvGrpSpPr/>
          <p:nvPr/>
        </p:nvGrpSpPr>
        <p:grpSpPr>
          <a:xfrm>
            <a:off x="-1270" y="0"/>
            <a:ext cx="12193270" cy="6858000"/>
            <a:chOff x="-2" y="0"/>
            <a:chExt cx="19202" cy="10800"/>
          </a:xfrm>
        </p:grpSpPr>
        <p:pic>
          <p:nvPicPr>
            <p:cNvPr id="9" name="图片 8" descr="０　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-1" y="0"/>
              <a:ext cx="19201" cy="10800"/>
            </a:xfrm>
            <a:prstGeom prst="rect">
              <a:avLst/>
            </a:prstGeom>
          </p:spPr>
        </p:pic>
        <p:pic>
          <p:nvPicPr>
            <p:cNvPr id="27" name="图片 26" descr="１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2" y="0"/>
              <a:ext cx="19202" cy="6882"/>
            </a:xfrm>
            <a:prstGeom prst="rect">
              <a:avLst/>
            </a:prstGeom>
          </p:spPr>
        </p:pic>
      </p:grpSp>
      <p:pic>
        <p:nvPicPr>
          <p:cNvPr id="3" name="图片 2" descr="CCIG 定稿 16x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795" y="330200"/>
            <a:ext cx="3551555" cy="6826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9" name="组合 28"/>
          <p:cNvGrpSpPr/>
          <p:nvPr/>
        </p:nvGrpSpPr>
        <p:grpSpPr>
          <a:xfrm>
            <a:off x="-1270" y="0"/>
            <a:ext cx="12193270" cy="6858000"/>
            <a:chOff x="-2" y="0"/>
            <a:chExt cx="19202" cy="10800"/>
          </a:xfrm>
        </p:grpSpPr>
        <p:pic>
          <p:nvPicPr>
            <p:cNvPr id="6" name="图片 5" descr="０　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-1" y="0"/>
              <a:ext cx="19201" cy="10800"/>
            </a:xfrm>
            <a:prstGeom prst="rect">
              <a:avLst/>
            </a:prstGeom>
          </p:spPr>
        </p:pic>
        <p:pic>
          <p:nvPicPr>
            <p:cNvPr id="27" name="图片 26" descr="１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2" y="0"/>
              <a:ext cx="19202" cy="6882"/>
            </a:xfrm>
            <a:prstGeom prst="rect">
              <a:avLst/>
            </a:prstGeom>
          </p:spPr>
        </p:pic>
      </p:grpSp>
      <p:pic>
        <p:nvPicPr>
          <p:cNvPr id="3" name="图片 2" descr="资料袋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09150" y="297180"/>
            <a:ext cx="2051685" cy="45656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877560" y="-111950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  <p:sp>
        <p:nvSpPr>
          <p:cNvPr id="23" name="矩形: 圆角 18"/>
          <p:cNvSpPr/>
          <p:nvPr/>
        </p:nvSpPr>
        <p:spPr>
          <a:xfrm>
            <a:off x="635" y="6325697"/>
            <a:ext cx="647065" cy="288000"/>
          </a:xfrm>
          <a:prstGeom prst="roundRect">
            <a:avLst>
              <a:gd name="adj" fmla="val 0"/>
            </a:avLst>
          </a:prstGeom>
          <a:gradFill>
            <a:gsLst>
              <a:gs pos="17000">
                <a:srgbClr val="0EC2A9"/>
              </a:gs>
              <a:gs pos="100000">
                <a:srgbClr val="138EE2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>
            <a:reflection blurRad="10160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HarmonyOS Sans SC"/>
              <a:cs typeface="+mn-cs"/>
            </a:endParaRPr>
          </a:p>
        </p:txBody>
      </p:sp>
      <p:pic>
        <p:nvPicPr>
          <p:cNvPr id="24" name="图片 23" descr="资料袋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765" y="6229350"/>
            <a:ext cx="2219960" cy="480695"/>
          </a:xfrm>
          <a:prstGeom prst="rect">
            <a:avLst/>
          </a:prstGeom>
        </p:spPr>
      </p:pic>
      <p:sp>
        <p:nvSpPr>
          <p:cNvPr id="26" name="矩形: 圆角 18"/>
          <p:cNvSpPr/>
          <p:nvPr/>
        </p:nvSpPr>
        <p:spPr>
          <a:xfrm>
            <a:off x="3196590" y="6325697"/>
            <a:ext cx="9000000" cy="288000"/>
          </a:xfrm>
          <a:prstGeom prst="roundRect">
            <a:avLst>
              <a:gd name="adj" fmla="val 0"/>
            </a:avLst>
          </a:prstGeom>
          <a:gradFill>
            <a:gsLst>
              <a:gs pos="17000">
                <a:srgbClr val="0EC2A9"/>
              </a:gs>
              <a:gs pos="100000">
                <a:srgbClr val="138EE2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>
            <a:reflection blurRad="10160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HarmonyOS Sans SC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0" name="组合 9"/>
          <p:cNvGrpSpPr/>
          <p:nvPr/>
        </p:nvGrpSpPr>
        <p:grpSpPr>
          <a:xfrm>
            <a:off x="-1270" y="0"/>
            <a:ext cx="12193270" cy="6858000"/>
            <a:chOff x="-2" y="0"/>
            <a:chExt cx="19202" cy="10800"/>
          </a:xfrm>
        </p:grpSpPr>
        <p:pic>
          <p:nvPicPr>
            <p:cNvPr id="6" name="图片 5" descr="０　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-1" y="0"/>
              <a:ext cx="19201" cy="10800"/>
            </a:xfrm>
            <a:prstGeom prst="rect">
              <a:avLst/>
            </a:prstGeom>
          </p:spPr>
        </p:pic>
        <p:pic>
          <p:nvPicPr>
            <p:cNvPr id="27" name="图片 26" descr="１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2" y="0"/>
              <a:ext cx="19202" cy="6882"/>
            </a:xfrm>
            <a:prstGeom prst="rect">
              <a:avLst/>
            </a:prstGeom>
          </p:spPr>
        </p:pic>
      </p:grpSp>
      <p:sp>
        <p:nvSpPr>
          <p:cNvPr id="23" name="矩形: 圆角 18"/>
          <p:cNvSpPr/>
          <p:nvPr/>
        </p:nvSpPr>
        <p:spPr>
          <a:xfrm>
            <a:off x="635" y="6325697"/>
            <a:ext cx="647065" cy="288000"/>
          </a:xfrm>
          <a:prstGeom prst="roundRect">
            <a:avLst>
              <a:gd name="adj" fmla="val 0"/>
            </a:avLst>
          </a:prstGeom>
          <a:gradFill>
            <a:gsLst>
              <a:gs pos="17000">
                <a:srgbClr val="0EC2A9"/>
              </a:gs>
              <a:gs pos="100000">
                <a:srgbClr val="138EE2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>
            <a:reflection blurRad="10160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HarmonyOS Sans SC"/>
              <a:cs typeface="+mn-cs"/>
            </a:endParaRPr>
          </a:p>
        </p:txBody>
      </p:sp>
      <p:pic>
        <p:nvPicPr>
          <p:cNvPr id="24" name="图片 23" descr="资料袋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765" y="6229350"/>
            <a:ext cx="2219960" cy="480695"/>
          </a:xfrm>
          <a:prstGeom prst="rect">
            <a:avLst/>
          </a:prstGeom>
        </p:spPr>
      </p:pic>
      <p:sp>
        <p:nvSpPr>
          <p:cNvPr id="26" name="矩形: 圆角 18"/>
          <p:cNvSpPr/>
          <p:nvPr/>
        </p:nvSpPr>
        <p:spPr>
          <a:xfrm>
            <a:off x="3196590" y="6325697"/>
            <a:ext cx="9000000" cy="288000"/>
          </a:xfrm>
          <a:prstGeom prst="roundRect">
            <a:avLst>
              <a:gd name="adj" fmla="val 0"/>
            </a:avLst>
          </a:prstGeom>
          <a:gradFill>
            <a:gsLst>
              <a:gs pos="17000">
                <a:srgbClr val="0EC2A9"/>
              </a:gs>
              <a:gs pos="100000">
                <a:srgbClr val="138EE2"/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>
            <a:reflection blurRad="10160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HarmonyOS Sans SC"/>
              <a:cs typeface="+mn-cs"/>
            </a:endParaRPr>
          </a:p>
        </p:txBody>
      </p:sp>
      <p:pic>
        <p:nvPicPr>
          <p:cNvPr id="9" name="图片 8" descr="资料袋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050" y="297180"/>
            <a:ext cx="2051685" cy="45656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</Words>
  <Application>WPS 演示</Application>
  <PresentationFormat>宽屏</PresentationFormat>
  <Paragraphs>10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5" baseType="lpstr">
      <vt:lpstr>Arial</vt:lpstr>
      <vt:lpstr>宋体</vt:lpstr>
      <vt:lpstr>Wingdings</vt:lpstr>
      <vt:lpstr>Montserrat</vt:lpstr>
      <vt:lpstr>HarmonyOS Sans SC</vt:lpstr>
      <vt:lpstr>微软雅黑</vt:lpstr>
      <vt:lpstr>Calibri</vt:lpstr>
      <vt:lpstr>Arial Unicode MS</vt:lpstr>
      <vt:lpstr>KswHannyaotamesi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Hedy</dc:creator>
  <cp:lastModifiedBy>ruru</cp:lastModifiedBy>
  <cp:revision>15</cp:revision>
  <dcterms:created xsi:type="dcterms:W3CDTF">2023-08-09T12:44:00Z</dcterms:created>
  <dcterms:modified xsi:type="dcterms:W3CDTF">2026-05-08T07:32:55Z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F6C40023071B40B9A39F19B6624F00B1_13</vt:lpwstr>
  </property>
  <property fmtid="{D5CDD505-2E9C-101B-9397-08002B2CF9AE}" pid="3" name="KSOProductBuildVer">
    <vt:lpwstr>2052-12.1.0.21541</vt:lpwstr>
  </property>
</Properties>
</file>