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1.xml" ContentType="application/vnd.openxmlformats-officedocument.drawingml.chart+xml"/>
  <Override PartName="/ppt/drawings/drawing1.xml" ContentType="application/vnd.openxmlformats-officedocument.drawingml.chartshapes+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9.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10.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11.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4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84" r:id="rId1"/>
  </p:sldMasterIdLst>
  <p:notesMasterIdLst>
    <p:notesMasterId r:id="rId51"/>
  </p:notesMasterIdLst>
  <p:sldIdLst>
    <p:sldId id="256" r:id="rId2"/>
    <p:sldId id="258" r:id="rId3"/>
    <p:sldId id="296" r:id="rId4"/>
    <p:sldId id="260" r:id="rId5"/>
    <p:sldId id="300" r:id="rId6"/>
    <p:sldId id="263" r:id="rId7"/>
    <p:sldId id="261" r:id="rId8"/>
    <p:sldId id="262" r:id="rId9"/>
    <p:sldId id="297" r:id="rId10"/>
    <p:sldId id="259" r:id="rId11"/>
    <p:sldId id="266" r:id="rId12"/>
    <p:sldId id="271" r:id="rId13"/>
    <p:sldId id="269" r:id="rId14"/>
    <p:sldId id="272" r:id="rId15"/>
    <p:sldId id="277" r:id="rId16"/>
    <p:sldId id="276" r:id="rId17"/>
    <p:sldId id="278" r:id="rId18"/>
    <p:sldId id="303" r:id="rId19"/>
    <p:sldId id="302" r:id="rId20"/>
    <p:sldId id="323" r:id="rId21"/>
    <p:sldId id="317" r:id="rId22"/>
    <p:sldId id="318" r:id="rId23"/>
    <p:sldId id="319" r:id="rId24"/>
    <p:sldId id="320" r:id="rId25"/>
    <p:sldId id="322" r:id="rId26"/>
    <p:sldId id="324" r:id="rId27"/>
    <p:sldId id="313" r:id="rId28"/>
    <p:sldId id="279" r:id="rId29"/>
    <p:sldId id="301" r:id="rId30"/>
    <p:sldId id="270" r:id="rId31"/>
    <p:sldId id="284" r:id="rId32"/>
    <p:sldId id="285" r:id="rId33"/>
    <p:sldId id="308" r:id="rId34"/>
    <p:sldId id="283" r:id="rId35"/>
    <p:sldId id="282" r:id="rId36"/>
    <p:sldId id="287" r:id="rId37"/>
    <p:sldId id="288" r:id="rId38"/>
    <p:sldId id="286" r:id="rId39"/>
    <p:sldId id="315" r:id="rId40"/>
    <p:sldId id="299" r:id="rId41"/>
    <p:sldId id="294" r:id="rId42"/>
    <p:sldId id="305" r:id="rId43"/>
    <p:sldId id="291" r:id="rId44"/>
    <p:sldId id="306" r:id="rId45"/>
    <p:sldId id="307" r:id="rId46"/>
    <p:sldId id="290" r:id="rId47"/>
    <p:sldId id="312" r:id="rId48"/>
    <p:sldId id="311" r:id="rId49"/>
    <p:sldId id="293" r:id="rId5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E0000"/>
    <a:srgbClr val="993300"/>
    <a:srgbClr val="CC0000"/>
    <a:srgbClr val="800000"/>
    <a:srgbClr val="99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3" autoAdjust="0"/>
    <p:restoredTop sz="94660"/>
  </p:normalViewPr>
  <p:slideViewPr>
    <p:cSldViewPr snapToGrid="0">
      <p:cViewPr varScale="1">
        <p:scale>
          <a:sx n="110" d="100"/>
          <a:sy n="110" d="100"/>
        </p:scale>
        <p:origin x="606"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___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607070315549593E-2"/>
          <c:y val="0.16341992350472118"/>
          <c:w val="0.86812700495771367"/>
          <c:h val="0.68621672290963465"/>
        </c:manualLayout>
      </c:layout>
      <c:barChart>
        <c:barDir val="col"/>
        <c:grouping val="clustered"/>
        <c:varyColors val="0"/>
        <c:ser>
          <c:idx val="0"/>
          <c:order val="0"/>
          <c:tx>
            <c:strRef>
              <c:f>Sheet1!$B$1</c:f>
              <c:strCache>
                <c:ptCount val="1"/>
                <c:pt idx="0">
                  <c:v>个</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Sheet1!$A$2:$A$16</c:f>
              <c:numCache>
                <c:formatCode>General</c:formatCode>
                <c:ptCount val="15"/>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numCache>
            </c:numRef>
          </c:cat>
          <c:val>
            <c:numRef>
              <c:f>Sheet1!$B$2:$B$16</c:f>
              <c:numCache>
                <c:formatCode>General</c:formatCode>
                <c:ptCount val="15"/>
                <c:pt idx="0">
                  <c:v>1</c:v>
                </c:pt>
                <c:pt idx="1">
                  <c:v>2</c:v>
                </c:pt>
                <c:pt idx="2">
                  <c:v>2</c:v>
                </c:pt>
                <c:pt idx="3">
                  <c:v>3</c:v>
                </c:pt>
                <c:pt idx="4">
                  <c:v>5</c:v>
                </c:pt>
                <c:pt idx="5">
                  <c:v>11</c:v>
                </c:pt>
                <c:pt idx="6">
                  <c:v>12</c:v>
                </c:pt>
                <c:pt idx="7">
                  <c:v>18</c:v>
                </c:pt>
                <c:pt idx="8">
                  <c:v>26</c:v>
                </c:pt>
                <c:pt idx="9">
                  <c:v>34</c:v>
                </c:pt>
                <c:pt idx="10">
                  <c:v>40</c:v>
                </c:pt>
                <c:pt idx="11">
                  <c:v>55</c:v>
                </c:pt>
                <c:pt idx="12">
                  <c:v>63</c:v>
                </c:pt>
                <c:pt idx="13">
                  <c:v>70</c:v>
                </c:pt>
                <c:pt idx="14">
                  <c:v>85</c:v>
                </c:pt>
              </c:numCache>
            </c:numRef>
          </c:val>
        </c:ser>
        <c:ser>
          <c:idx val="1"/>
          <c:order val="1"/>
          <c:tx>
            <c:strRef>
              <c:f>Sheet1!$C$1</c:f>
              <c:strCache>
                <c:ptCount val="1"/>
                <c:pt idx="0">
                  <c:v>列1</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Sheet1!$A$2:$A$16</c:f>
              <c:numCache>
                <c:formatCode>General</c:formatCode>
                <c:ptCount val="15"/>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numCache>
            </c:numRef>
          </c:cat>
          <c:val>
            <c:numRef>
              <c:f>Sheet1!$C$2:$C$16</c:f>
              <c:numCache>
                <c:formatCode>General</c:formatCode>
                <c:ptCount val="15"/>
              </c:numCache>
            </c:numRef>
          </c:val>
        </c:ser>
        <c:dLbls>
          <c:showLegendKey val="0"/>
          <c:showVal val="1"/>
          <c:showCatName val="0"/>
          <c:showSerName val="0"/>
          <c:showPercent val="0"/>
          <c:showBubbleSize val="0"/>
        </c:dLbls>
        <c:gapWidth val="269"/>
        <c:overlap val="-27"/>
        <c:axId val="266781216"/>
        <c:axId val="266781608"/>
      </c:barChart>
      <c:lineChart>
        <c:grouping val="standard"/>
        <c:varyColors val="0"/>
        <c:ser>
          <c:idx val="2"/>
          <c:order val="2"/>
          <c:tx>
            <c:strRef>
              <c:f>Sheet1!$D$1</c:f>
              <c:strCache>
                <c:ptCount val="1"/>
                <c:pt idx="0">
                  <c:v>列2</c:v>
                </c:pt>
              </c:strCache>
            </c:strRef>
          </c:tx>
          <c:spPr>
            <a:ln w="28575" cap="rnd">
              <a:solidFill>
                <a:schemeClr val="accent6"/>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Sheet1!$A$2:$A$16</c:f>
              <c:numCache>
                <c:formatCode>General</c:formatCode>
                <c:ptCount val="15"/>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numCache>
            </c:numRef>
          </c:cat>
          <c:val>
            <c:numRef>
              <c:f>Sheet1!$D$2:$D$16</c:f>
              <c:numCache>
                <c:formatCode>General</c:formatCode>
                <c:ptCount val="15"/>
              </c:numCache>
            </c:numRef>
          </c:val>
          <c:smooth val="0"/>
        </c:ser>
        <c:dLbls>
          <c:showLegendKey val="0"/>
          <c:showVal val="1"/>
          <c:showCatName val="0"/>
          <c:showSerName val="0"/>
          <c:showPercent val="0"/>
          <c:showBubbleSize val="0"/>
        </c:dLbls>
        <c:marker val="1"/>
        <c:smooth val="0"/>
        <c:axId val="266781216"/>
        <c:axId val="266781608"/>
      </c:lineChart>
      <c:catAx>
        <c:axId val="26678121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zh-CN" sz="1600" b="1">
                    <a:solidFill>
                      <a:srgbClr val="FF0000"/>
                    </a:solidFill>
                    <a:latin typeface="微软雅黑" panose="020B0503020204020204" pitchFamily="34" charset="-122"/>
                    <a:ea typeface="微软雅黑" panose="020B0503020204020204" pitchFamily="34" charset="-122"/>
                  </a:rPr>
                  <a:t>2015</a:t>
                </a:r>
                <a:r>
                  <a:rPr lang="zh-CN" altLang="en-US" sz="1600" b="1">
                    <a:solidFill>
                      <a:srgbClr val="FF0000"/>
                    </a:solidFill>
                    <a:latin typeface="微软雅黑" panose="020B0503020204020204" pitchFamily="34" charset="-122"/>
                    <a:ea typeface="微软雅黑" panose="020B0503020204020204" pitchFamily="34" charset="-122"/>
                  </a:rPr>
                  <a:t>　</a:t>
                </a:r>
                <a:endParaRPr lang="en-US" altLang="zh-CN" sz="1600" b="1">
                  <a:solidFill>
                    <a:srgbClr val="FF0000"/>
                  </a:solidFill>
                  <a:latin typeface="微软雅黑" panose="020B0503020204020204" pitchFamily="34" charset="-122"/>
                  <a:ea typeface="微软雅黑" panose="020B0503020204020204" pitchFamily="34" charset="-122"/>
                </a:endParaRPr>
              </a:p>
              <a:p>
                <a:pPr>
                  <a:defRPr sz="1000" b="0" i="0" u="none" strike="noStrike" kern="1200" baseline="0">
                    <a:solidFill>
                      <a:schemeClr val="tx1">
                        <a:lumMod val="65000"/>
                        <a:lumOff val="35000"/>
                      </a:schemeClr>
                    </a:solidFill>
                    <a:latin typeface="+mn-lt"/>
                    <a:ea typeface="+mn-ea"/>
                    <a:cs typeface="+mn-cs"/>
                  </a:defRPr>
                </a:pPr>
                <a:r>
                  <a:rPr lang="zh-CN" altLang="en-US" sz="1600" b="1">
                    <a:solidFill>
                      <a:srgbClr val="FF0000"/>
                    </a:solidFill>
                    <a:latin typeface="微软雅黑" panose="020B0503020204020204" pitchFamily="34" charset="-122"/>
                    <a:ea typeface="微软雅黑" panose="020B0503020204020204" pitchFamily="34" charset="-122"/>
                  </a:rPr>
                  <a:t>在烟草包装上使用图形警示的国家</a:t>
                </a:r>
                <a:r>
                  <a:rPr lang="en-US" altLang="zh-CN" sz="1600" b="1">
                    <a:solidFill>
                      <a:srgbClr val="FF0000"/>
                    </a:solidFill>
                    <a:latin typeface="微软雅黑" panose="020B0503020204020204" pitchFamily="34" charset="-122"/>
                    <a:ea typeface="微软雅黑" panose="020B0503020204020204" pitchFamily="34" charset="-122"/>
                  </a:rPr>
                  <a:t>/</a:t>
                </a:r>
                <a:r>
                  <a:rPr lang="zh-CN" altLang="en-US" sz="1600" b="1">
                    <a:solidFill>
                      <a:srgbClr val="FF0000"/>
                    </a:solidFill>
                    <a:latin typeface="微软雅黑" panose="020B0503020204020204" pitchFamily="34" charset="-122"/>
                    <a:ea typeface="微软雅黑" panose="020B0503020204020204" pitchFamily="34" charset="-122"/>
                  </a:rPr>
                  <a:t>司法管辖区</a:t>
                </a:r>
                <a:endParaRPr lang="zh-CN" sz="1600" b="1">
                  <a:solidFill>
                    <a:srgbClr val="FF0000"/>
                  </a:solidFill>
                  <a:latin typeface="微软雅黑" panose="020B0503020204020204" pitchFamily="34" charset="-122"/>
                  <a:ea typeface="微软雅黑" panose="020B0503020204020204" pitchFamily="34" charset="-122"/>
                </a:endParaRPr>
              </a:p>
            </c:rich>
          </c:tx>
          <c:layout>
            <c:manualLayout>
              <c:xMode val="edge"/>
              <c:yMode val="edge"/>
              <c:x val="0.12295037523150162"/>
              <c:y val="2.4230049549186446E-2"/>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66781608"/>
        <c:crosses val="autoZero"/>
        <c:auto val="1"/>
        <c:lblAlgn val="ctr"/>
        <c:lblOffset val="100"/>
        <c:noMultiLvlLbl val="0"/>
      </c:catAx>
      <c:valAx>
        <c:axId val="2667816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66781216"/>
        <c:crosses val="autoZero"/>
        <c:crossBetween val="between"/>
      </c:valAx>
      <c:spPr>
        <a:noFill/>
        <a:ln>
          <a:noFill/>
        </a:ln>
        <a:effectLst/>
      </c:spPr>
    </c:plotArea>
    <c:legend>
      <c:legendPos val="b"/>
      <c:layout/>
      <c:overlay val="1"/>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zh-CN"/>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276D97-3742-404C-B815-27EDC15B3CB2}"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zh-CN" altLang="en-US"/>
        </a:p>
      </dgm:t>
    </dgm:pt>
    <dgm:pt modelId="{50DBF38F-EA01-45FF-80A8-B1820689042B}">
      <dgm:prSet phldrT="[文本]"/>
      <dgm:spPr/>
      <dgm:t>
        <a:bodyPr/>
        <a:lstStyle/>
        <a:p>
          <a:r>
            <a:rPr lang="en-US" altLang="zh-CN" dirty="0" smtClean="0">
              <a:solidFill>
                <a:srgbClr val="993366"/>
              </a:solidFill>
            </a:rPr>
            <a:t>1.</a:t>
          </a:r>
          <a:r>
            <a:rPr lang="zh-CN" altLang="en-US" dirty="0" smtClean="0">
              <a:solidFill>
                <a:srgbClr val="993366"/>
              </a:solidFill>
              <a:latin typeface="微软雅黑" panose="020B0503020204020204" pitchFamily="34" charset="-122"/>
              <a:ea typeface="微软雅黑" panose="020B0503020204020204" pitchFamily="34" charset="-122"/>
            </a:rPr>
            <a:t> 迫切需要</a:t>
          </a:r>
          <a:endParaRPr lang="zh-CN" altLang="en-US" dirty="0">
            <a:solidFill>
              <a:srgbClr val="993366"/>
            </a:solidFill>
            <a:latin typeface="微软雅黑" panose="020B0503020204020204" pitchFamily="34" charset="-122"/>
            <a:ea typeface="微软雅黑" panose="020B0503020204020204" pitchFamily="34" charset="-122"/>
          </a:endParaRPr>
        </a:p>
      </dgm:t>
    </dgm:pt>
    <dgm:pt modelId="{D91A94A7-34A2-4516-965E-87F7C7F1BC58}" type="parTrans" cxnId="{1D7244CE-4D50-4AB6-873A-8EE9E6AB2535}">
      <dgm:prSet/>
      <dgm:spPr/>
      <dgm:t>
        <a:bodyPr/>
        <a:lstStyle/>
        <a:p>
          <a:endParaRPr lang="zh-CN" altLang="en-US"/>
        </a:p>
      </dgm:t>
    </dgm:pt>
    <dgm:pt modelId="{9E75697E-E955-4F76-8E4E-D5F3B128B77C}" type="sibTrans" cxnId="{1D7244CE-4D50-4AB6-873A-8EE9E6AB2535}">
      <dgm:prSet/>
      <dgm:spPr/>
      <dgm:t>
        <a:bodyPr/>
        <a:lstStyle/>
        <a:p>
          <a:endParaRPr lang="zh-CN" altLang="en-US"/>
        </a:p>
      </dgm:t>
    </dgm:pt>
    <dgm:pt modelId="{6E3856E0-BA7A-4E25-8009-C9BFAA94DC5D}">
      <dgm:prSet phldrT="[文本]"/>
      <dgm:spPr/>
      <dgm:t>
        <a:bodyPr/>
        <a:lstStyle/>
        <a:p>
          <a:r>
            <a:rPr lang="en-US" altLang="zh-CN" dirty="0" smtClean="0">
              <a:solidFill>
                <a:srgbClr val="993366"/>
              </a:solidFill>
              <a:latin typeface="微软雅黑" panose="020B0503020204020204" pitchFamily="34" charset="-122"/>
              <a:ea typeface="微软雅黑" panose="020B0503020204020204" pitchFamily="34" charset="-122"/>
            </a:rPr>
            <a:t>2.</a:t>
          </a:r>
          <a:r>
            <a:rPr lang="zh-CN" altLang="en-US" dirty="0" smtClean="0">
              <a:solidFill>
                <a:srgbClr val="993366"/>
              </a:solidFill>
              <a:latin typeface="微软雅黑" panose="020B0503020204020204" pitchFamily="34" charset="-122"/>
              <a:ea typeface="微软雅黑" panose="020B0503020204020204" pitchFamily="34" charset="-122"/>
            </a:rPr>
            <a:t>博弈</a:t>
          </a:r>
          <a:endParaRPr lang="zh-CN" altLang="en-US" dirty="0">
            <a:solidFill>
              <a:srgbClr val="993366"/>
            </a:solidFill>
            <a:latin typeface="微软雅黑" panose="020B0503020204020204" pitchFamily="34" charset="-122"/>
            <a:ea typeface="微软雅黑" panose="020B0503020204020204" pitchFamily="34" charset="-122"/>
          </a:endParaRPr>
        </a:p>
      </dgm:t>
    </dgm:pt>
    <dgm:pt modelId="{E9FCA26B-8EED-48B8-8C70-A1946A549D15}" type="parTrans" cxnId="{B5E61448-9D8A-4877-8F31-3FF53B3FA5BA}">
      <dgm:prSet/>
      <dgm:spPr/>
      <dgm:t>
        <a:bodyPr/>
        <a:lstStyle/>
        <a:p>
          <a:endParaRPr lang="zh-CN" altLang="en-US"/>
        </a:p>
      </dgm:t>
    </dgm:pt>
    <dgm:pt modelId="{C3D74CF7-9209-4E46-9296-8ABBDCEC84FA}" type="sibTrans" cxnId="{B5E61448-9D8A-4877-8F31-3FF53B3FA5BA}">
      <dgm:prSet/>
      <dgm:spPr/>
      <dgm:t>
        <a:bodyPr/>
        <a:lstStyle/>
        <a:p>
          <a:endParaRPr lang="zh-CN" altLang="en-US"/>
        </a:p>
      </dgm:t>
    </dgm:pt>
    <dgm:pt modelId="{1F82BA6F-41C7-48CD-9BAD-7B852C1DFBF9}">
      <dgm:prSet/>
      <dgm:spPr/>
      <dgm:t>
        <a:bodyPr/>
        <a:lstStyle/>
        <a:p>
          <a:r>
            <a:rPr lang="en-US" altLang="zh-CN" dirty="0" smtClean="0">
              <a:solidFill>
                <a:srgbClr val="993366"/>
              </a:solidFill>
              <a:latin typeface="微软雅黑" panose="020B0503020204020204" pitchFamily="34" charset="-122"/>
              <a:ea typeface="微软雅黑" panose="020B0503020204020204" pitchFamily="34" charset="-122"/>
            </a:rPr>
            <a:t>4.</a:t>
          </a:r>
          <a:r>
            <a:rPr lang="zh-CN" altLang="en-US" dirty="0" smtClean="0">
              <a:solidFill>
                <a:srgbClr val="993366"/>
              </a:solidFill>
              <a:latin typeface="微软雅黑" panose="020B0503020204020204" pitchFamily="34" charset="-122"/>
              <a:ea typeface="微软雅黑" panose="020B0503020204020204" pitchFamily="34" charset="-122"/>
            </a:rPr>
            <a:t>我们在行动</a:t>
          </a:r>
          <a:endParaRPr lang="zh-CN" altLang="en-US" dirty="0">
            <a:solidFill>
              <a:srgbClr val="993366"/>
            </a:solidFill>
            <a:latin typeface="微软雅黑" panose="020B0503020204020204" pitchFamily="34" charset="-122"/>
            <a:ea typeface="微软雅黑" panose="020B0503020204020204" pitchFamily="34" charset="-122"/>
          </a:endParaRPr>
        </a:p>
      </dgm:t>
    </dgm:pt>
    <dgm:pt modelId="{B1C21BD9-EDCD-4313-B62D-470783971017}" type="parTrans" cxnId="{A696F393-EB5C-43A7-93A8-CBB56C6FABD0}">
      <dgm:prSet/>
      <dgm:spPr/>
      <dgm:t>
        <a:bodyPr/>
        <a:lstStyle/>
        <a:p>
          <a:endParaRPr lang="zh-CN" altLang="en-US"/>
        </a:p>
      </dgm:t>
    </dgm:pt>
    <dgm:pt modelId="{321AA87D-015D-4947-A556-6EB64D474D0C}" type="sibTrans" cxnId="{A696F393-EB5C-43A7-93A8-CBB56C6FABD0}">
      <dgm:prSet/>
      <dgm:spPr/>
      <dgm:t>
        <a:bodyPr/>
        <a:lstStyle/>
        <a:p>
          <a:endParaRPr lang="zh-CN" altLang="en-US"/>
        </a:p>
      </dgm:t>
    </dgm:pt>
    <dgm:pt modelId="{319B7079-1A27-43B3-A5FE-682C7FA6DC2B}">
      <dgm:prSet/>
      <dgm:spPr/>
      <dgm:t>
        <a:bodyPr/>
        <a:lstStyle/>
        <a:p>
          <a:r>
            <a:rPr lang="en-US" altLang="zh-CN" dirty="0" smtClean="0">
              <a:solidFill>
                <a:srgbClr val="993366"/>
              </a:solidFill>
              <a:latin typeface="微软雅黑" panose="020B0503020204020204" pitchFamily="34" charset="-122"/>
              <a:ea typeface="微软雅黑" panose="020B0503020204020204" pitchFamily="34" charset="-122"/>
            </a:rPr>
            <a:t>3.</a:t>
          </a:r>
          <a:r>
            <a:rPr lang="zh-CN" altLang="en-US" dirty="0" smtClean="0">
              <a:solidFill>
                <a:srgbClr val="993366"/>
              </a:solidFill>
              <a:latin typeface="微软雅黑" panose="020B0503020204020204" pitchFamily="34" charset="-122"/>
              <a:ea typeface="微软雅黑" panose="020B0503020204020204" pitchFamily="34" charset="-122"/>
            </a:rPr>
            <a:t>国际新进展</a:t>
          </a:r>
          <a:endParaRPr lang="zh-CN" altLang="en-US" dirty="0">
            <a:solidFill>
              <a:srgbClr val="993366"/>
            </a:solidFill>
            <a:latin typeface="微软雅黑" panose="020B0503020204020204" pitchFamily="34" charset="-122"/>
            <a:ea typeface="微软雅黑" panose="020B0503020204020204" pitchFamily="34" charset="-122"/>
          </a:endParaRPr>
        </a:p>
      </dgm:t>
    </dgm:pt>
    <dgm:pt modelId="{4948060F-E398-4960-B8CA-95D0386B1920}" type="parTrans" cxnId="{F6313405-55F6-428E-AE0A-9AC8DFF0EC39}">
      <dgm:prSet/>
      <dgm:spPr/>
      <dgm:t>
        <a:bodyPr/>
        <a:lstStyle/>
        <a:p>
          <a:endParaRPr lang="zh-CN" altLang="en-US"/>
        </a:p>
      </dgm:t>
    </dgm:pt>
    <dgm:pt modelId="{EDD266A1-6A3C-4CDF-A2D3-50EA12254543}" type="sibTrans" cxnId="{F6313405-55F6-428E-AE0A-9AC8DFF0EC39}">
      <dgm:prSet/>
      <dgm:spPr/>
      <dgm:t>
        <a:bodyPr/>
        <a:lstStyle/>
        <a:p>
          <a:endParaRPr lang="zh-CN" altLang="en-US"/>
        </a:p>
      </dgm:t>
    </dgm:pt>
    <dgm:pt modelId="{2624BD09-DFE3-426A-A4EF-6D4BE1F05DFB}" type="pres">
      <dgm:prSet presAssocID="{26276D97-3742-404C-B815-27EDC15B3CB2}" presName="linear" presStyleCnt="0">
        <dgm:presLayoutVars>
          <dgm:animLvl val="lvl"/>
          <dgm:resizeHandles val="exact"/>
        </dgm:presLayoutVars>
      </dgm:prSet>
      <dgm:spPr/>
      <dgm:t>
        <a:bodyPr/>
        <a:lstStyle/>
        <a:p>
          <a:endParaRPr lang="zh-CN" altLang="en-US"/>
        </a:p>
      </dgm:t>
    </dgm:pt>
    <dgm:pt modelId="{96A74ACA-F37A-4F8E-BE76-73758643282A}" type="pres">
      <dgm:prSet presAssocID="{50DBF38F-EA01-45FF-80A8-B1820689042B}" presName="parentText" presStyleLbl="node1" presStyleIdx="0" presStyleCnt="4">
        <dgm:presLayoutVars>
          <dgm:chMax val="0"/>
          <dgm:bulletEnabled val="1"/>
        </dgm:presLayoutVars>
      </dgm:prSet>
      <dgm:spPr/>
      <dgm:t>
        <a:bodyPr/>
        <a:lstStyle/>
        <a:p>
          <a:endParaRPr lang="zh-CN" altLang="en-US"/>
        </a:p>
      </dgm:t>
    </dgm:pt>
    <dgm:pt modelId="{2EFB34B0-8FFB-46B8-AAEB-1031BAB98550}" type="pres">
      <dgm:prSet presAssocID="{9E75697E-E955-4F76-8E4E-D5F3B128B77C}" presName="spacer" presStyleCnt="0"/>
      <dgm:spPr/>
    </dgm:pt>
    <dgm:pt modelId="{85210650-ED09-4A61-B18E-AF4CDBA1EA78}" type="pres">
      <dgm:prSet presAssocID="{6E3856E0-BA7A-4E25-8009-C9BFAA94DC5D}" presName="parentText" presStyleLbl="node1" presStyleIdx="1" presStyleCnt="4">
        <dgm:presLayoutVars>
          <dgm:chMax val="0"/>
          <dgm:bulletEnabled val="1"/>
        </dgm:presLayoutVars>
      </dgm:prSet>
      <dgm:spPr/>
      <dgm:t>
        <a:bodyPr/>
        <a:lstStyle/>
        <a:p>
          <a:endParaRPr lang="zh-CN" altLang="en-US"/>
        </a:p>
      </dgm:t>
    </dgm:pt>
    <dgm:pt modelId="{8C1EB3AB-6E58-4A68-AE71-71F43DBB918E}" type="pres">
      <dgm:prSet presAssocID="{C3D74CF7-9209-4E46-9296-8ABBDCEC84FA}" presName="spacer" presStyleCnt="0"/>
      <dgm:spPr/>
    </dgm:pt>
    <dgm:pt modelId="{303196AA-56F4-478A-872C-60608789D3B0}" type="pres">
      <dgm:prSet presAssocID="{319B7079-1A27-43B3-A5FE-682C7FA6DC2B}" presName="parentText" presStyleLbl="node1" presStyleIdx="2" presStyleCnt="4">
        <dgm:presLayoutVars>
          <dgm:chMax val="0"/>
          <dgm:bulletEnabled val="1"/>
        </dgm:presLayoutVars>
      </dgm:prSet>
      <dgm:spPr/>
      <dgm:t>
        <a:bodyPr/>
        <a:lstStyle/>
        <a:p>
          <a:endParaRPr lang="zh-CN" altLang="en-US"/>
        </a:p>
      </dgm:t>
    </dgm:pt>
    <dgm:pt modelId="{5375F89E-B9C6-4EED-8F4E-DF66880A40C2}" type="pres">
      <dgm:prSet presAssocID="{EDD266A1-6A3C-4CDF-A2D3-50EA12254543}" presName="spacer" presStyleCnt="0"/>
      <dgm:spPr/>
    </dgm:pt>
    <dgm:pt modelId="{3E165F0A-03A9-4B26-BBB3-029A28A4EC36}" type="pres">
      <dgm:prSet presAssocID="{1F82BA6F-41C7-48CD-9BAD-7B852C1DFBF9}" presName="parentText" presStyleLbl="node1" presStyleIdx="3" presStyleCnt="4">
        <dgm:presLayoutVars>
          <dgm:chMax val="0"/>
          <dgm:bulletEnabled val="1"/>
        </dgm:presLayoutVars>
      </dgm:prSet>
      <dgm:spPr/>
      <dgm:t>
        <a:bodyPr/>
        <a:lstStyle/>
        <a:p>
          <a:endParaRPr lang="zh-CN" altLang="en-US"/>
        </a:p>
      </dgm:t>
    </dgm:pt>
  </dgm:ptLst>
  <dgm:cxnLst>
    <dgm:cxn modelId="{B8FD09A4-AA99-4FBA-992D-5EEB087FE446}" type="presOf" srcId="{50DBF38F-EA01-45FF-80A8-B1820689042B}" destId="{96A74ACA-F37A-4F8E-BE76-73758643282A}" srcOrd="0" destOrd="0" presId="urn:microsoft.com/office/officeart/2005/8/layout/vList2"/>
    <dgm:cxn modelId="{F6313405-55F6-428E-AE0A-9AC8DFF0EC39}" srcId="{26276D97-3742-404C-B815-27EDC15B3CB2}" destId="{319B7079-1A27-43B3-A5FE-682C7FA6DC2B}" srcOrd="2" destOrd="0" parTransId="{4948060F-E398-4960-B8CA-95D0386B1920}" sibTransId="{EDD266A1-6A3C-4CDF-A2D3-50EA12254543}"/>
    <dgm:cxn modelId="{B5E61448-9D8A-4877-8F31-3FF53B3FA5BA}" srcId="{26276D97-3742-404C-B815-27EDC15B3CB2}" destId="{6E3856E0-BA7A-4E25-8009-C9BFAA94DC5D}" srcOrd="1" destOrd="0" parTransId="{E9FCA26B-8EED-48B8-8C70-A1946A549D15}" sibTransId="{C3D74CF7-9209-4E46-9296-8ABBDCEC84FA}"/>
    <dgm:cxn modelId="{27EC29CB-C24C-452B-8F7F-5EA57382CD07}" type="presOf" srcId="{6E3856E0-BA7A-4E25-8009-C9BFAA94DC5D}" destId="{85210650-ED09-4A61-B18E-AF4CDBA1EA78}" srcOrd="0" destOrd="0" presId="urn:microsoft.com/office/officeart/2005/8/layout/vList2"/>
    <dgm:cxn modelId="{F777AD29-B143-4482-A358-31B52C4F4A04}" type="presOf" srcId="{26276D97-3742-404C-B815-27EDC15B3CB2}" destId="{2624BD09-DFE3-426A-A4EF-6D4BE1F05DFB}" srcOrd="0" destOrd="0" presId="urn:microsoft.com/office/officeart/2005/8/layout/vList2"/>
    <dgm:cxn modelId="{1D7244CE-4D50-4AB6-873A-8EE9E6AB2535}" srcId="{26276D97-3742-404C-B815-27EDC15B3CB2}" destId="{50DBF38F-EA01-45FF-80A8-B1820689042B}" srcOrd="0" destOrd="0" parTransId="{D91A94A7-34A2-4516-965E-87F7C7F1BC58}" sibTransId="{9E75697E-E955-4F76-8E4E-D5F3B128B77C}"/>
    <dgm:cxn modelId="{9D586126-112E-45C8-A265-9A128014E6CB}" type="presOf" srcId="{319B7079-1A27-43B3-A5FE-682C7FA6DC2B}" destId="{303196AA-56F4-478A-872C-60608789D3B0}" srcOrd="0" destOrd="0" presId="urn:microsoft.com/office/officeart/2005/8/layout/vList2"/>
    <dgm:cxn modelId="{87C239B5-15FC-4115-8E51-BC3A8D87C9E2}" type="presOf" srcId="{1F82BA6F-41C7-48CD-9BAD-7B852C1DFBF9}" destId="{3E165F0A-03A9-4B26-BBB3-029A28A4EC36}" srcOrd="0" destOrd="0" presId="urn:microsoft.com/office/officeart/2005/8/layout/vList2"/>
    <dgm:cxn modelId="{A696F393-EB5C-43A7-93A8-CBB56C6FABD0}" srcId="{26276D97-3742-404C-B815-27EDC15B3CB2}" destId="{1F82BA6F-41C7-48CD-9BAD-7B852C1DFBF9}" srcOrd="3" destOrd="0" parTransId="{B1C21BD9-EDCD-4313-B62D-470783971017}" sibTransId="{321AA87D-015D-4947-A556-6EB64D474D0C}"/>
    <dgm:cxn modelId="{57905942-9E3F-4C8D-ADF0-78F00262C36D}" type="presParOf" srcId="{2624BD09-DFE3-426A-A4EF-6D4BE1F05DFB}" destId="{96A74ACA-F37A-4F8E-BE76-73758643282A}" srcOrd="0" destOrd="0" presId="urn:microsoft.com/office/officeart/2005/8/layout/vList2"/>
    <dgm:cxn modelId="{7F02E5CF-4565-4F8D-9B68-8A1B506DF6F4}" type="presParOf" srcId="{2624BD09-DFE3-426A-A4EF-6D4BE1F05DFB}" destId="{2EFB34B0-8FFB-46B8-AAEB-1031BAB98550}" srcOrd="1" destOrd="0" presId="urn:microsoft.com/office/officeart/2005/8/layout/vList2"/>
    <dgm:cxn modelId="{D9578DEF-3305-4E50-A333-BA1FADE25DAE}" type="presParOf" srcId="{2624BD09-DFE3-426A-A4EF-6D4BE1F05DFB}" destId="{85210650-ED09-4A61-B18E-AF4CDBA1EA78}" srcOrd="2" destOrd="0" presId="urn:microsoft.com/office/officeart/2005/8/layout/vList2"/>
    <dgm:cxn modelId="{686EAAD1-8FC7-435C-9C0E-53FA321EF097}" type="presParOf" srcId="{2624BD09-DFE3-426A-A4EF-6D4BE1F05DFB}" destId="{8C1EB3AB-6E58-4A68-AE71-71F43DBB918E}" srcOrd="3" destOrd="0" presId="urn:microsoft.com/office/officeart/2005/8/layout/vList2"/>
    <dgm:cxn modelId="{4283788C-B83D-4A57-8739-6AAA6FA54FD1}" type="presParOf" srcId="{2624BD09-DFE3-426A-A4EF-6D4BE1F05DFB}" destId="{303196AA-56F4-478A-872C-60608789D3B0}" srcOrd="4" destOrd="0" presId="urn:microsoft.com/office/officeart/2005/8/layout/vList2"/>
    <dgm:cxn modelId="{1DC36450-5DE8-4EE2-AE4A-995A6D2F4792}" type="presParOf" srcId="{2624BD09-DFE3-426A-A4EF-6D4BE1F05DFB}" destId="{5375F89E-B9C6-4EED-8F4E-DF66880A40C2}" srcOrd="5" destOrd="0" presId="urn:microsoft.com/office/officeart/2005/8/layout/vList2"/>
    <dgm:cxn modelId="{E16D46D3-CB70-473C-846E-7115585F70FD}" type="presParOf" srcId="{2624BD09-DFE3-426A-A4EF-6D4BE1F05DFB}" destId="{3E165F0A-03A9-4B26-BBB3-029A28A4EC36}"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276D97-3742-404C-B815-27EDC15B3CB2}"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zh-CN" altLang="en-US"/>
        </a:p>
      </dgm:t>
    </dgm:pt>
    <dgm:pt modelId="{50DBF38F-EA01-45FF-80A8-B1820689042B}">
      <dgm:prSet phldrT="[文本]"/>
      <dgm:spPr>
        <a:solidFill>
          <a:schemeClr val="accent2"/>
        </a:solidFill>
      </dgm:spPr>
      <dgm:t>
        <a:bodyPr/>
        <a:lstStyle/>
        <a:p>
          <a:r>
            <a:rPr lang="en-US" altLang="zh-CN" dirty="0" smtClean="0">
              <a:solidFill>
                <a:schemeClr val="bg1"/>
              </a:solidFill>
            </a:rPr>
            <a:t>1.</a:t>
          </a:r>
          <a:r>
            <a:rPr lang="zh-CN" altLang="en-US" dirty="0" smtClean="0">
              <a:solidFill>
                <a:schemeClr val="bg1"/>
              </a:solidFill>
              <a:latin typeface="微软雅黑" panose="020B0503020204020204" pitchFamily="34" charset="-122"/>
              <a:ea typeface="微软雅黑" panose="020B0503020204020204" pitchFamily="34" charset="-122"/>
            </a:rPr>
            <a:t> 迫切需要</a:t>
          </a:r>
          <a:endParaRPr lang="zh-CN" altLang="en-US" dirty="0">
            <a:solidFill>
              <a:schemeClr val="bg1"/>
            </a:solidFill>
            <a:latin typeface="微软雅黑" panose="020B0503020204020204" pitchFamily="34" charset="-122"/>
            <a:ea typeface="微软雅黑" panose="020B0503020204020204" pitchFamily="34" charset="-122"/>
          </a:endParaRPr>
        </a:p>
      </dgm:t>
    </dgm:pt>
    <dgm:pt modelId="{D91A94A7-34A2-4516-965E-87F7C7F1BC58}" type="parTrans" cxnId="{1D7244CE-4D50-4AB6-873A-8EE9E6AB2535}">
      <dgm:prSet/>
      <dgm:spPr/>
      <dgm:t>
        <a:bodyPr/>
        <a:lstStyle/>
        <a:p>
          <a:endParaRPr lang="zh-CN" altLang="en-US"/>
        </a:p>
      </dgm:t>
    </dgm:pt>
    <dgm:pt modelId="{9E75697E-E955-4F76-8E4E-D5F3B128B77C}" type="sibTrans" cxnId="{1D7244CE-4D50-4AB6-873A-8EE9E6AB2535}">
      <dgm:prSet/>
      <dgm:spPr/>
      <dgm:t>
        <a:bodyPr/>
        <a:lstStyle/>
        <a:p>
          <a:endParaRPr lang="zh-CN" altLang="en-US"/>
        </a:p>
      </dgm:t>
    </dgm:pt>
    <dgm:pt modelId="{6E3856E0-BA7A-4E25-8009-C9BFAA94DC5D}">
      <dgm:prSet phldrT="[文本]"/>
      <dgm:spPr/>
      <dgm:t>
        <a:bodyPr/>
        <a:lstStyle/>
        <a:p>
          <a:r>
            <a:rPr lang="en-US" altLang="zh-CN" dirty="0" smtClean="0">
              <a:solidFill>
                <a:srgbClr val="993366"/>
              </a:solidFill>
              <a:latin typeface="微软雅黑" panose="020B0503020204020204" pitchFamily="34" charset="-122"/>
              <a:ea typeface="微软雅黑" panose="020B0503020204020204" pitchFamily="34" charset="-122"/>
            </a:rPr>
            <a:t>2.</a:t>
          </a:r>
          <a:r>
            <a:rPr lang="zh-CN" altLang="en-US" dirty="0" smtClean="0">
              <a:solidFill>
                <a:srgbClr val="993366"/>
              </a:solidFill>
              <a:latin typeface="微软雅黑" panose="020B0503020204020204" pitchFamily="34" charset="-122"/>
              <a:ea typeface="微软雅黑" panose="020B0503020204020204" pitchFamily="34" charset="-122"/>
            </a:rPr>
            <a:t>博弈</a:t>
          </a:r>
          <a:endParaRPr lang="zh-CN" altLang="en-US" dirty="0">
            <a:solidFill>
              <a:srgbClr val="993366"/>
            </a:solidFill>
            <a:latin typeface="微软雅黑" panose="020B0503020204020204" pitchFamily="34" charset="-122"/>
            <a:ea typeface="微软雅黑" panose="020B0503020204020204" pitchFamily="34" charset="-122"/>
          </a:endParaRPr>
        </a:p>
      </dgm:t>
    </dgm:pt>
    <dgm:pt modelId="{E9FCA26B-8EED-48B8-8C70-A1946A549D15}" type="parTrans" cxnId="{B5E61448-9D8A-4877-8F31-3FF53B3FA5BA}">
      <dgm:prSet/>
      <dgm:spPr/>
      <dgm:t>
        <a:bodyPr/>
        <a:lstStyle/>
        <a:p>
          <a:endParaRPr lang="zh-CN" altLang="en-US"/>
        </a:p>
      </dgm:t>
    </dgm:pt>
    <dgm:pt modelId="{C3D74CF7-9209-4E46-9296-8ABBDCEC84FA}" type="sibTrans" cxnId="{B5E61448-9D8A-4877-8F31-3FF53B3FA5BA}">
      <dgm:prSet/>
      <dgm:spPr/>
      <dgm:t>
        <a:bodyPr/>
        <a:lstStyle/>
        <a:p>
          <a:endParaRPr lang="zh-CN" altLang="en-US"/>
        </a:p>
      </dgm:t>
    </dgm:pt>
    <dgm:pt modelId="{1F82BA6F-41C7-48CD-9BAD-7B852C1DFBF9}">
      <dgm:prSet/>
      <dgm:spPr/>
      <dgm:t>
        <a:bodyPr/>
        <a:lstStyle/>
        <a:p>
          <a:r>
            <a:rPr lang="en-US" altLang="zh-CN" dirty="0" smtClean="0">
              <a:solidFill>
                <a:srgbClr val="993366"/>
              </a:solidFill>
              <a:latin typeface="微软雅黑" panose="020B0503020204020204" pitchFamily="34" charset="-122"/>
              <a:ea typeface="微软雅黑" panose="020B0503020204020204" pitchFamily="34" charset="-122"/>
            </a:rPr>
            <a:t>4.</a:t>
          </a:r>
          <a:r>
            <a:rPr lang="zh-CN" altLang="en-US" dirty="0" smtClean="0">
              <a:solidFill>
                <a:srgbClr val="993366"/>
              </a:solidFill>
              <a:latin typeface="微软雅黑" panose="020B0503020204020204" pitchFamily="34" charset="-122"/>
              <a:ea typeface="微软雅黑" panose="020B0503020204020204" pitchFamily="34" charset="-122"/>
            </a:rPr>
            <a:t>我们在行动</a:t>
          </a:r>
          <a:endParaRPr lang="zh-CN" altLang="en-US" dirty="0">
            <a:solidFill>
              <a:srgbClr val="993366"/>
            </a:solidFill>
            <a:latin typeface="微软雅黑" panose="020B0503020204020204" pitchFamily="34" charset="-122"/>
            <a:ea typeface="微软雅黑" panose="020B0503020204020204" pitchFamily="34" charset="-122"/>
          </a:endParaRPr>
        </a:p>
      </dgm:t>
    </dgm:pt>
    <dgm:pt modelId="{B1C21BD9-EDCD-4313-B62D-470783971017}" type="parTrans" cxnId="{A696F393-EB5C-43A7-93A8-CBB56C6FABD0}">
      <dgm:prSet/>
      <dgm:spPr/>
      <dgm:t>
        <a:bodyPr/>
        <a:lstStyle/>
        <a:p>
          <a:endParaRPr lang="zh-CN" altLang="en-US"/>
        </a:p>
      </dgm:t>
    </dgm:pt>
    <dgm:pt modelId="{321AA87D-015D-4947-A556-6EB64D474D0C}" type="sibTrans" cxnId="{A696F393-EB5C-43A7-93A8-CBB56C6FABD0}">
      <dgm:prSet/>
      <dgm:spPr/>
      <dgm:t>
        <a:bodyPr/>
        <a:lstStyle/>
        <a:p>
          <a:endParaRPr lang="zh-CN" altLang="en-US"/>
        </a:p>
      </dgm:t>
    </dgm:pt>
    <dgm:pt modelId="{319B7079-1A27-43B3-A5FE-682C7FA6DC2B}">
      <dgm:prSet/>
      <dgm:spPr/>
      <dgm:t>
        <a:bodyPr/>
        <a:lstStyle/>
        <a:p>
          <a:r>
            <a:rPr lang="en-US" altLang="zh-CN" dirty="0" smtClean="0">
              <a:solidFill>
                <a:srgbClr val="993366"/>
              </a:solidFill>
              <a:latin typeface="微软雅黑" panose="020B0503020204020204" pitchFamily="34" charset="-122"/>
              <a:ea typeface="微软雅黑" panose="020B0503020204020204" pitchFamily="34" charset="-122"/>
            </a:rPr>
            <a:t>3.</a:t>
          </a:r>
          <a:r>
            <a:rPr lang="zh-CN" altLang="en-US" dirty="0" smtClean="0">
              <a:solidFill>
                <a:srgbClr val="993366"/>
              </a:solidFill>
              <a:latin typeface="微软雅黑" panose="020B0503020204020204" pitchFamily="34" charset="-122"/>
              <a:ea typeface="微软雅黑" panose="020B0503020204020204" pitchFamily="34" charset="-122"/>
            </a:rPr>
            <a:t>国际新进展</a:t>
          </a:r>
          <a:endParaRPr lang="zh-CN" altLang="en-US" dirty="0">
            <a:solidFill>
              <a:srgbClr val="993366"/>
            </a:solidFill>
            <a:latin typeface="微软雅黑" panose="020B0503020204020204" pitchFamily="34" charset="-122"/>
            <a:ea typeface="微软雅黑" panose="020B0503020204020204" pitchFamily="34" charset="-122"/>
          </a:endParaRPr>
        </a:p>
      </dgm:t>
    </dgm:pt>
    <dgm:pt modelId="{4948060F-E398-4960-B8CA-95D0386B1920}" type="parTrans" cxnId="{F6313405-55F6-428E-AE0A-9AC8DFF0EC39}">
      <dgm:prSet/>
      <dgm:spPr/>
      <dgm:t>
        <a:bodyPr/>
        <a:lstStyle/>
        <a:p>
          <a:endParaRPr lang="zh-CN" altLang="en-US"/>
        </a:p>
      </dgm:t>
    </dgm:pt>
    <dgm:pt modelId="{EDD266A1-6A3C-4CDF-A2D3-50EA12254543}" type="sibTrans" cxnId="{F6313405-55F6-428E-AE0A-9AC8DFF0EC39}">
      <dgm:prSet/>
      <dgm:spPr/>
      <dgm:t>
        <a:bodyPr/>
        <a:lstStyle/>
        <a:p>
          <a:endParaRPr lang="zh-CN" altLang="en-US"/>
        </a:p>
      </dgm:t>
    </dgm:pt>
    <dgm:pt modelId="{2624BD09-DFE3-426A-A4EF-6D4BE1F05DFB}" type="pres">
      <dgm:prSet presAssocID="{26276D97-3742-404C-B815-27EDC15B3CB2}" presName="linear" presStyleCnt="0">
        <dgm:presLayoutVars>
          <dgm:animLvl val="lvl"/>
          <dgm:resizeHandles val="exact"/>
        </dgm:presLayoutVars>
      </dgm:prSet>
      <dgm:spPr/>
      <dgm:t>
        <a:bodyPr/>
        <a:lstStyle/>
        <a:p>
          <a:endParaRPr lang="zh-CN" altLang="en-US"/>
        </a:p>
      </dgm:t>
    </dgm:pt>
    <dgm:pt modelId="{96A74ACA-F37A-4F8E-BE76-73758643282A}" type="pres">
      <dgm:prSet presAssocID="{50DBF38F-EA01-45FF-80A8-B1820689042B}" presName="parentText" presStyleLbl="node1" presStyleIdx="0" presStyleCnt="4">
        <dgm:presLayoutVars>
          <dgm:chMax val="0"/>
          <dgm:bulletEnabled val="1"/>
        </dgm:presLayoutVars>
      </dgm:prSet>
      <dgm:spPr/>
      <dgm:t>
        <a:bodyPr/>
        <a:lstStyle/>
        <a:p>
          <a:endParaRPr lang="zh-CN" altLang="en-US"/>
        </a:p>
      </dgm:t>
    </dgm:pt>
    <dgm:pt modelId="{2EFB34B0-8FFB-46B8-AAEB-1031BAB98550}" type="pres">
      <dgm:prSet presAssocID="{9E75697E-E955-4F76-8E4E-D5F3B128B77C}" presName="spacer" presStyleCnt="0"/>
      <dgm:spPr/>
    </dgm:pt>
    <dgm:pt modelId="{85210650-ED09-4A61-B18E-AF4CDBA1EA78}" type="pres">
      <dgm:prSet presAssocID="{6E3856E0-BA7A-4E25-8009-C9BFAA94DC5D}" presName="parentText" presStyleLbl="node1" presStyleIdx="1" presStyleCnt="4">
        <dgm:presLayoutVars>
          <dgm:chMax val="0"/>
          <dgm:bulletEnabled val="1"/>
        </dgm:presLayoutVars>
      </dgm:prSet>
      <dgm:spPr/>
      <dgm:t>
        <a:bodyPr/>
        <a:lstStyle/>
        <a:p>
          <a:endParaRPr lang="zh-CN" altLang="en-US"/>
        </a:p>
      </dgm:t>
    </dgm:pt>
    <dgm:pt modelId="{8C1EB3AB-6E58-4A68-AE71-71F43DBB918E}" type="pres">
      <dgm:prSet presAssocID="{C3D74CF7-9209-4E46-9296-8ABBDCEC84FA}" presName="spacer" presStyleCnt="0"/>
      <dgm:spPr/>
    </dgm:pt>
    <dgm:pt modelId="{303196AA-56F4-478A-872C-60608789D3B0}" type="pres">
      <dgm:prSet presAssocID="{319B7079-1A27-43B3-A5FE-682C7FA6DC2B}" presName="parentText" presStyleLbl="node1" presStyleIdx="2" presStyleCnt="4">
        <dgm:presLayoutVars>
          <dgm:chMax val="0"/>
          <dgm:bulletEnabled val="1"/>
        </dgm:presLayoutVars>
      </dgm:prSet>
      <dgm:spPr/>
      <dgm:t>
        <a:bodyPr/>
        <a:lstStyle/>
        <a:p>
          <a:endParaRPr lang="zh-CN" altLang="en-US"/>
        </a:p>
      </dgm:t>
    </dgm:pt>
    <dgm:pt modelId="{5375F89E-B9C6-4EED-8F4E-DF66880A40C2}" type="pres">
      <dgm:prSet presAssocID="{EDD266A1-6A3C-4CDF-A2D3-50EA12254543}" presName="spacer" presStyleCnt="0"/>
      <dgm:spPr/>
    </dgm:pt>
    <dgm:pt modelId="{3E165F0A-03A9-4B26-BBB3-029A28A4EC36}" type="pres">
      <dgm:prSet presAssocID="{1F82BA6F-41C7-48CD-9BAD-7B852C1DFBF9}" presName="parentText" presStyleLbl="node1" presStyleIdx="3" presStyleCnt="4">
        <dgm:presLayoutVars>
          <dgm:chMax val="0"/>
          <dgm:bulletEnabled val="1"/>
        </dgm:presLayoutVars>
      </dgm:prSet>
      <dgm:spPr/>
      <dgm:t>
        <a:bodyPr/>
        <a:lstStyle/>
        <a:p>
          <a:endParaRPr lang="zh-CN" altLang="en-US"/>
        </a:p>
      </dgm:t>
    </dgm:pt>
  </dgm:ptLst>
  <dgm:cxnLst>
    <dgm:cxn modelId="{A696F393-EB5C-43A7-93A8-CBB56C6FABD0}" srcId="{26276D97-3742-404C-B815-27EDC15B3CB2}" destId="{1F82BA6F-41C7-48CD-9BAD-7B852C1DFBF9}" srcOrd="3" destOrd="0" parTransId="{B1C21BD9-EDCD-4313-B62D-470783971017}" sibTransId="{321AA87D-015D-4947-A556-6EB64D474D0C}"/>
    <dgm:cxn modelId="{1DDA1B78-BA9E-4B33-9145-9BB7A68A683B}" type="presOf" srcId="{319B7079-1A27-43B3-A5FE-682C7FA6DC2B}" destId="{303196AA-56F4-478A-872C-60608789D3B0}" srcOrd="0" destOrd="0" presId="urn:microsoft.com/office/officeart/2005/8/layout/vList2"/>
    <dgm:cxn modelId="{133D65D6-F6CF-4A9F-AAD4-CE1C82981104}" type="presOf" srcId="{6E3856E0-BA7A-4E25-8009-C9BFAA94DC5D}" destId="{85210650-ED09-4A61-B18E-AF4CDBA1EA78}" srcOrd="0" destOrd="0" presId="urn:microsoft.com/office/officeart/2005/8/layout/vList2"/>
    <dgm:cxn modelId="{B5E61448-9D8A-4877-8F31-3FF53B3FA5BA}" srcId="{26276D97-3742-404C-B815-27EDC15B3CB2}" destId="{6E3856E0-BA7A-4E25-8009-C9BFAA94DC5D}" srcOrd="1" destOrd="0" parTransId="{E9FCA26B-8EED-48B8-8C70-A1946A549D15}" sibTransId="{C3D74CF7-9209-4E46-9296-8ABBDCEC84FA}"/>
    <dgm:cxn modelId="{10CCA6E0-03E0-47A3-B47A-C0ED8EAE735E}" type="presOf" srcId="{26276D97-3742-404C-B815-27EDC15B3CB2}" destId="{2624BD09-DFE3-426A-A4EF-6D4BE1F05DFB}" srcOrd="0" destOrd="0" presId="urn:microsoft.com/office/officeart/2005/8/layout/vList2"/>
    <dgm:cxn modelId="{F6313405-55F6-428E-AE0A-9AC8DFF0EC39}" srcId="{26276D97-3742-404C-B815-27EDC15B3CB2}" destId="{319B7079-1A27-43B3-A5FE-682C7FA6DC2B}" srcOrd="2" destOrd="0" parTransId="{4948060F-E398-4960-B8CA-95D0386B1920}" sibTransId="{EDD266A1-6A3C-4CDF-A2D3-50EA12254543}"/>
    <dgm:cxn modelId="{3C997B3E-0517-4FFC-BDDA-E60A3E28501D}" type="presOf" srcId="{1F82BA6F-41C7-48CD-9BAD-7B852C1DFBF9}" destId="{3E165F0A-03A9-4B26-BBB3-029A28A4EC36}" srcOrd="0" destOrd="0" presId="urn:microsoft.com/office/officeart/2005/8/layout/vList2"/>
    <dgm:cxn modelId="{1D7244CE-4D50-4AB6-873A-8EE9E6AB2535}" srcId="{26276D97-3742-404C-B815-27EDC15B3CB2}" destId="{50DBF38F-EA01-45FF-80A8-B1820689042B}" srcOrd="0" destOrd="0" parTransId="{D91A94A7-34A2-4516-965E-87F7C7F1BC58}" sibTransId="{9E75697E-E955-4F76-8E4E-D5F3B128B77C}"/>
    <dgm:cxn modelId="{ED4F36B3-AFC3-4DAB-83E4-45B562E2652F}" type="presOf" srcId="{50DBF38F-EA01-45FF-80A8-B1820689042B}" destId="{96A74ACA-F37A-4F8E-BE76-73758643282A}" srcOrd="0" destOrd="0" presId="urn:microsoft.com/office/officeart/2005/8/layout/vList2"/>
    <dgm:cxn modelId="{D7102FB9-6DBB-451B-9AA1-A01E0663121E}" type="presParOf" srcId="{2624BD09-DFE3-426A-A4EF-6D4BE1F05DFB}" destId="{96A74ACA-F37A-4F8E-BE76-73758643282A}" srcOrd="0" destOrd="0" presId="urn:microsoft.com/office/officeart/2005/8/layout/vList2"/>
    <dgm:cxn modelId="{EE85DB4F-A10B-409F-AB06-40AF2C1538F2}" type="presParOf" srcId="{2624BD09-DFE3-426A-A4EF-6D4BE1F05DFB}" destId="{2EFB34B0-8FFB-46B8-AAEB-1031BAB98550}" srcOrd="1" destOrd="0" presId="urn:microsoft.com/office/officeart/2005/8/layout/vList2"/>
    <dgm:cxn modelId="{A4734499-7351-4882-8445-35EB7C6CD962}" type="presParOf" srcId="{2624BD09-DFE3-426A-A4EF-6D4BE1F05DFB}" destId="{85210650-ED09-4A61-B18E-AF4CDBA1EA78}" srcOrd="2" destOrd="0" presId="urn:microsoft.com/office/officeart/2005/8/layout/vList2"/>
    <dgm:cxn modelId="{10FBF6F8-C293-4F07-9963-944516F6D31C}" type="presParOf" srcId="{2624BD09-DFE3-426A-A4EF-6D4BE1F05DFB}" destId="{8C1EB3AB-6E58-4A68-AE71-71F43DBB918E}" srcOrd="3" destOrd="0" presId="urn:microsoft.com/office/officeart/2005/8/layout/vList2"/>
    <dgm:cxn modelId="{0FC5C27F-DCF2-4B56-80E4-24ACCBAB8092}" type="presParOf" srcId="{2624BD09-DFE3-426A-A4EF-6D4BE1F05DFB}" destId="{303196AA-56F4-478A-872C-60608789D3B0}" srcOrd="4" destOrd="0" presId="urn:microsoft.com/office/officeart/2005/8/layout/vList2"/>
    <dgm:cxn modelId="{ECA815A4-2783-4E69-8497-999877B475F6}" type="presParOf" srcId="{2624BD09-DFE3-426A-A4EF-6D4BE1F05DFB}" destId="{5375F89E-B9C6-4EED-8F4E-DF66880A40C2}" srcOrd="5" destOrd="0" presId="urn:microsoft.com/office/officeart/2005/8/layout/vList2"/>
    <dgm:cxn modelId="{EC2CD81C-74E7-4600-A6BB-84771DFA4665}" type="presParOf" srcId="{2624BD09-DFE3-426A-A4EF-6D4BE1F05DFB}" destId="{3E165F0A-03A9-4B26-BBB3-029A28A4EC36}"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7912A7C-7FA4-4468-AB97-84CCCFDD45EB}" type="doc">
      <dgm:prSet loTypeId="urn:microsoft.com/office/officeart/2005/8/layout/hList3" loCatId="list" qsTypeId="urn:microsoft.com/office/officeart/2005/8/quickstyle/simple1" qsCatId="simple" csTypeId="urn:microsoft.com/office/officeart/2005/8/colors/accent1_1" csCatId="accent1" phldr="1"/>
      <dgm:spPr/>
      <dgm:t>
        <a:bodyPr/>
        <a:lstStyle/>
        <a:p>
          <a:endParaRPr lang="zh-CN" altLang="en-US"/>
        </a:p>
      </dgm:t>
    </dgm:pt>
    <dgm:pt modelId="{4C40F90C-B0D4-46C3-8541-0B95BA6227FA}">
      <dgm:prSet phldrT="[文本]" custT="1"/>
      <dgm:spPr/>
      <dgm:t>
        <a:bodyPr/>
        <a:lstStyle/>
        <a:p>
          <a:r>
            <a:rPr lang="zh-CN" altLang="en-US" sz="3200" b="1" dirty="0" smtClean="0"/>
            <a:t>让公众知道、相信</a:t>
          </a:r>
          <a:endParaRPr lang="en-US" altLang="zh-CN" sz="3200" b="1" dirty="0" smtClean="0"/>
        </a:p>
        <a:p>
          <a:r>
            <a:rPr lang="zh-CN" altLang="en-US" sz="3200" b="1" dirty="0" smtClean="0"/>
            <a:t>使用烟草制品的巨大危害</a:t>
          </a:r>
          <a:endParaRPr lang="zh-CN" altLang="en-US" sz="3200" b="1" dirty="0"/>
        </a:p>
      </dgm:t>
    </dgm:pt>
    <dgm:pt modelId="{A7FD8AE0-6790-44B5-B142-ED0518B717AF}" type="parTrans" cxnId="{8D96DE59-1E68-4C1A-8CFF-4255A8BFC68B}">
      <dgm:prSet/>
      <dgm:spPr/>
      <dgm:t>
        <a:bodyPr/>
        <a:lstStyle/>
        <a:p>
          <a:endParaRPr lang="zh-CN" altLang="en-US"/>
        </a:p>
      </dgm:t>
    </dgm:pt>
    <dgm:pt modelId="{DAFA1FA1-192A-4267-B8EB-D422603CEC21}" type="sibTrans" cxnId="{8D96DE59-1E68-4C1A-8CFF-4255A8BFC68B}">
      <dgm:prSet/>
      <dgm:spPr/>
      <dgm:t>
        <a:bodyPr/>
        <a:lstStyle/>
        <a:p>
          <a:endParaRPr lang="zh-CN" altLang="en-US"/>
        </a:p>
      </dgm:t>
    </dgm:pt>
    <dgm:pt modelId="{689042B3-E873-40EB-8DE7-9EF2DC62DC58}">
      <dgm:prSet phldrT="[文本]" custT="1"/>
      <dgm:spPr/>
      <dgm:t>
        <a:bodyPr/>
        <a:lstStyle/>
        <a:p>
          <a:r>
            <a:rPr lang="zh-CN" altLang="en-US" sz="5400" b="1" smtClean="0">
              <a:latin typeface="微软雅黑" pitchFamily="34" charset="-122"/>
              <a:ea typeface="微软雅黑" pitchFamily="34" charset="-122"/>
            </a:rPr>
            <a:t>明示危害</a:t>
          </a:r>
          <a:endParaRPr lang="zh-CN" altLang="en-US" sz="5400" b="1" dirty="0">
            <a:latin typeface="微软雅黑" pitchFamily="34" charset="-122"/>
            <a:ea typeface="微软雅黑" pitchFamily="34" charset="-122"/>
          </a:endParaRPr>
        </a:p>
      </dgm:t>
    </dgm:pt>
    <dgm:pt modelId="{B4EFCBA3-19C0-4ED3-9178-1CFE85957806}" type="parTrans" cxnId="{3B57D164-4005-4C10-89BC-8B4BAACDCE3A}">
      <dgm:prSet/>
      <dgm:spPr/>
      <dgm:t>
        <a:bodyPr/>
        <a:lstStyle/>
        <a:p>
          <a:endParaRPr lang="zh-CN" altLang="en-US"/>
        </a:p>
      </dgm:t>
    </dgm:pt>
    <dgm:pt modelId="{37328CE6-A9F4-4268-A82E-49FFD78B957B}" type="sibTrans" cxnId="{3B57D164-4005-4C10-89BC-8B4BAACDCE3A}">
      <dgm:prSet/>
      <dgm:spPr/>
      <dgm:t>
        <a:bodyPr/>
        <a:lstStyle/>
        <a:p>
          <a:endParaRPr lang="zh-CN" altLang="en-US"/>
        </a:p>
      </dgm:t>
    </dgm:pt>
    <dgm:pt modelId="{EA614DDA-5B96-4554-90BA-50C1265E57D0}">
      <dgm:prSet phldrT="[文本]" custT="1"/>
      <dgm:spPr/>
      <dgm:t>
        <a:bodyPr/>
        <a:lstStyle/>
        <a:p>
          <a:r>
            <a:rPr lang="zh-CN" altLang="en-US" sz="4800" b="1" smtClean="0">
              <a:latin typeface="微软雅黑" pitchFamily="34" charset="-122"/>
              <a:ea typeface="微软雅黑" pitchFamily="34" charset="-122"/>
            </a:rPr>
            <a:t>严禁误导</a:t>
          </a:r>
          <a:endParaRPr lang="zh-CN" altLang="en-US" sz="4800" b="1" dirty="0">
            <a:latin typeface="微软雅黑" pitchFamily="34" charset="-122"/>
            <a:ea typeface="微软雅黑" pitchFamily="34" charset="-122"/>
          </a:endParaRPr>
        </a:p>
      </dgm:t>
    </dgm:pt>
    <dgm:pt modelId="{D728D451-A9CC-4AB9-A505-C07B08CFA14D}" type="parTrans" cxnId="{A59241C1-DAD5-48FF-BA67-B826ED8EB96C}">
      <dgm:prSet/>
      <dgm:spPr/>
      <dgm:t>
        <a:bodyPr/>
        <a:lstStyle/>
        <a:p>
          <a:endParaRPr lang="zh-CN" altLang="en-US"/>
        </a:p>
      </dgm:t>
    </dgm:pt>
    <dgm:pt modelId="{0E8A4CE4-5290-4B8D-8512-AF64C010B241}" type="sibTrans" cxnId="{A59241C1-DAD5-48FF-BA67-B826ED8EB96C}">
      <dgm:prSet/>
      <dgm:spPr/>
      <dgm:t>
        <a:bodyPr/>
        <a:lstStyle/>
        <a:p>
          <a:endParaRPr lang="zh-CN" altLang="en-US"/>
        </a:p>
      </dgm:t>
    </dgm:pt>
    <dgm:pt modelId="{9320691C-ABCC-4AD9-86F1-1367BB7779B6}" type="pres">
      <dgm:prSet presAssocID="{67912A7C-7FA4-4468-AB97-84CCCFDD45EB}" presName="composite" presStyleCnt="0">
        <dgm:presLayoutVars>
          <dgm:chMax val="1"/>
          <dgm:dir/>
          <dgm:resizeHandles val="exact"/>
        </dgm:presLayoutVars>
      </dgm:prSet>
      <dgm:spPr/>
      <dgm:t>
        <a:bodyPr/>
        <a:lstStyle/>
        <a:p>
          <a:endParaRPr lang="zh-CN" altLang="en-US"/>
        </a:p>
      </dgm:t>
    </dgm:pt>
    <dgm:pt modelId="{26554C1C-A94C-4D26-913B-F7A153CB18AC}" type="pres">
      <dgm:prSet presAssocID="{4C40F90C-B0D4-46C3-8541-0B95BA6227FA}" presName="roof" presStyleLbl="dkBgShp" presStyleIdx="0" presStyleCnt="2" custScaleY="158696"/>
      <dgm:spPr/>
      <dgm:t>
        <a:bodyPr/>
        <a:lstStyle/>
        <a:p>
          <a:endParaRPr lang="zh-CN" altLang="en-US"/>
        </a:p>
      </dgm:t>
    </dgm:pt>
    <dgm:pt modelId="{7FEC1A00-8373-4DB9-8ED9-712CCDF8706F}" type="pres">
      <dgm:prSet presAssocID="{4C40F90C-B0D4-46C3-8541-0B95BA6227FA}" presName="pillars" presStyleCnt="0"/>
      <dgm:spPr/>
      <dgm:t>
        <a:bodyPr/>
        <a:lstStyle/>
        <a:p>
          <a:endParaRPr lang="zh-CN" altLang="en-US"/>
        </a:p>
      </dgm:t>
    </dgm:pt>
    <dgm:pt modelId="{F584618D-EB64-415F-8F7F-F4CE5539E9BD}" type="pres">
      <dgm:prSet presAssocID="{4C40F90C-B0D4-46C3-8541-0B95BA6227FA}" presName="pillar1" presStyleLbl="node1" presStyleIdx="0" presStyleCnt="2" custScaleY="89834" custLinFactNeighborX="251" custLinFactNeighborY="7591">
        <dgm:presLayoutVars>
          <dgm:bulletEnabled val="1"/>
        </dgm:presLayoutVars>
      </dgm:prSet>
      <dgm:spPr/>
      <dgm:t>
        <a:bodyPr/>
        <a:lstStyle/>
        <a:p>
          <a:endParaRPr lang="zh-CN" altLang="en-US"/>
        </a:p>
      </dgm:t>
    </dgm:pt>
    <dgm:pt modelId="{4D5EE2E3-F331-48A7-AFED-D24AE818A773}" type="pres">
      <dgm:prSet presAssocID="{EA614DDA-5B96-4554-90BA-50C1265E57D0}" presName="pillarX" presStyleLbl="node1" presStyleIdx="1" presStyleCnt="2" custScaleY="92947" custLinFactNeighborY="11042">
        <dgm:presLayoutVars>
          <dgm:bulletEnabled val="1"/>
        </dgm:presLayoutVars>
      </dgm:prSet>
      <dgm:spPr/>
      <dgm:t>
        <a:bodyPr/>
        <a:lstStyle/>
        <a:p>
          <a:endParaRPr lang="zh-CN" altLang="en-US"/>
        </a:p>
      </dgm:t>
    </dgm:pt>
    <dgm:pt modelId="{40D55F06-F24E-46C3-99FC-8C67E7DA0ECD}" type="pres">
      <dgm:prSet presAssocID="{4C40F90C-B0D4-46C3-8541-0B95BA6227FA}" presName="base" presStyleLbl="dkBgShp" presStyleIdx="1" presStyleCnt="2"/>
      <dgm:spPr/>
      <dgm:t>
        <a:bodyPr/>
        <a:lstStyle/>
        <a:p>
          <a:endParaRPr lang="zh-CN" altLang="en-US"/>
        </a:p>
      </dgm:t>
    </dgm:pt>
  </dgm:ptLst>
  <dgm:cxnLst>
    <dgm:cxn modelId="{A59241C1-DAD5-48FF-BA67-B826ED8EB96C}" srcId="{4C40F90C-B0D4-46C3-8541-0B95BA6227FA}" destId="{EA614DDA-5B96-4554-90BA-50C1265E57D0}" srcOrd="1" destOrd="0" parTransId="{D728D451-A9CC-4AB9-A505-C07B08CFA14D}" sibTransId="{0E8A4CE4-5290-4B8D-8512-AF64C010B241}"/>
    <dgm:cxn modelId="{3B57D164-4005-4C10-89BC-8B4BAACDCE3A}" srcId="{4C40F90C-B0D4-46C3-8541-0B95BA6227FA}" destId="{689042B3-E873-40EB-8DE7-9EF2DC62DC58}" srcOrd="0" destOrd="0" parTransId="{B4EFCBA3-19C0-4ED3-9178-1CFE85957806}" sibTransId="{37328CE6-A9F4-4268-A82E-49FFD78B957B}"/>
    <dgm:cxn modelId="{5A4BBFDF-6B89-4404-BC7D-45A224CA6938}" type="presOf" srcId="{689042B3-E873-40EB-8DE7-9EF2DC62DC58}" destId="{F584618D-EB64-415F-8F7F-F4CE5539E9BD}" srcOrd="0" destOrd="0" presId="urn:microsoft.com/office/officeart/2005/8/layout/hList3"/>
    <dgm:cxn modelId="{7EBAA289-2003-4985-B1B0-A6E48706839C}" type="presOf" srcId="{4C40F90C-B0D4-46C3-8541-0B95BA6227FA}" destId="{26554C1C-A94C-4D26-913B-F7A153CB18AC}" srcOrd="0" destOrd="0" presId="urn:microsoft.com/office/officeart/2005/8/layout/hList3"/>
    <dgm:cxn modelId="{5565248B-FDD1-422A-AB6D-ED199473832A}" type="presOf" srcId="{67912A7C-7FA4-4468-AB97-84CCCFDD45EB}" destId="{9320691C-ABCC-4AD9-86F1-1367BB7779B6}" srcOrd="0" destOrd="0" presId="urn:microsoft.com/office/officeart/2005/8/layout/hList3"/>
    <dgm:cxn modelId="{8D96DE59-1E68-4C1A-8CFF-4255A8BFC68B}" srcId="{67912A7C-7FA4-4468-AB97-84CCCFDD45EB}" destId="{4C40F90C-B0D4-46C3-8541-0B95BA6227FA}" srcOrd="0" destOrd="0" parTransId="{A7FD8AE0-6790-44B5-B142-ED0518B717AF}" sibTransId="{DAFA1FA1-192A-4267-B8EB-D422603CEC21}"/>
    <dgm:cxn modelId="{968C38CD-F8C1-4E07-A872-73818FBF19BF}" type="presOf" srcId="{EA614DDA-5B96-4554-90BA-50C1265E57D0}" destId="{4D5EE2E3-F331-48A7-AFED-D24AE818A773}" srcOrd="0" destOrd="0" presId="urn:microsoft.com/office/officeart/2005/8/layout/hList3"/>
    <dgm:cxn modelId="{74D2FA5E-28BE-4110-B3E2-EC4CED3B8B47}" type="presParOf" srcId="{9320691C-ABCC-4AD9-86F1-1367BB7779B6}" destId="{26554C1C-A94C-4D26-913B-F7A153CB18AC}" srcOrd="0" destOrd="0" presId="urn:microsoft.com/office/officeart/2005/8/layout/hList3"/>
    <dgm:cxn modelId="{2E49AC50-6316-4DB0-A8D8-E0F409174FA2}" type="presParOf" srcId="{9320691C-ABCC-4AD9-86F1-1367BB7779B6}" destId="{7FEC1A00-8373-4DB9-8ED9-712CCDF8706F}" srcOrd="1" destOrd="0" presId="urn:microsoft.com/office/officeart/2005/8/layout/hList3"/>
    <dgm:cxn modelId="{60611BF0-FFBD-4985-AA90-8B4AF8EB4B5E}" type="presParOf" srcId="{7FEC1A00-8373-4DB9-8ED9-712CCDF8706F}" destId="{F584618D-EB64-415F-8F7F-F4CE5539E9BD}" srcOrd="0" destOrd="0" presId="urn:microsoft.com/office/officeart/2005/8/layout/hList3"/>
    <dgm:cxn modelId="{92932FEF-4C99-4394-92E4-F4C4039ED371}" type="presParOf" srcId="{7FEC1A00-8373-4DB9-8ED9-712CCDF8706F}" destId="{4D5EE2E3-F331-48A7-AFED-D24AE818A773}" srcOrd="1" destOrd="0" presId="urn:microsoft.com/office/officeart/2005/8/layout/hList3"/>
    <dgm:cxn modelId="{3F70417F-A885-43E1-AC83-7D93E96F0A3E}" type="presParOf" srcId="{9320691C-ABCC-4AD9-86F1-1367BB7779B6}" destId="{40D55F06-F24E-46C3-99FC-8C67E7DA0ECD}" srcOrd="2" destOrd="0" presId="urn:microsoft.com/office/officeart/2005/8/layout/hList3"/>
  </dgm:cxnLst>
  <dgm:bg>
    <a:solidFill>
      <a:schemeClr val="accent4">
        <a:lumMod val="20000"/>
        <a:lumOff val="80000"/>
      </a:schemeClr>
    </a:solid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BF91113-6C4B-4B5D-92BF-525FCCF0D4A3}" type="doc">
      <dgm:prSet loTypeId="urn:microsoft.com/office/officeart/2005/8/layout/default#1" loCatId="list" qsTypeId="urn:microsoft.com/office/officeart/2005/8/quickstyle/simple1" qsCatId="simple" csTypeId="urn:microsoft.com/office/officeart/2005/8/colors/accent2_2" csCatId="accent2" phldr="1"/>
      <dgm:spPr/>
      <dgm:t>
        <a:bodyPr/>
        <a:lstStyle/>
        <a:p>
          <a:endParaRPr lang="zh-CN" altLang="en-US"/>
        </a:p>
      </dgm:t>
    </dgm:pt>
    <dgm:pt modelId="{991E158B-11F6-48EA-B6D2-717CB5DADE93}">
      <dgm:prSet phldrT="[文本]" custT="1"/>
      <dgm:spPr/>
      <dgm:t>
        <a:bodyPr/>
        <a:lstStyle/>
        <a:p>
          <a:r>
            <a:rPr lang="en-US" altLang="zh-CN" sz="4400" b="0" dirty="0" smtClean="0">
              <a:latin typeface="微软雅黑" panose="020B0503020204020204" pitchFamily="34" charset="-122"/>
              <a:ea typeface="微软雅黑" panose="020B0503020204020204" pitchFamily="34" charset="-122"/>
            </a:rPr>
            <a:t>《</a:t>
          </a:r>
          <a:r>
            <a:rPr lang="zh-CN" altLang="en-US" sz="4400" b="0" dirty="0" smtClean="0">
              <a:latin typeface="微软雅黑" panose="020B0503020204020204" pitchFamily="34" charset="-122"/>
              <a:ea typeface="微软雅黑" panose="020B0503020204020204" pitchFamily="34" charset="-122"/>
            </a:rPr>
            <a:t>公约</a:t>
          </a:r>
          <a:r>
            <a:rPr lang="en-US" altLang="zh-CN" sz="4400" b="0" dirty="0" smtClean="0">
              <a:latin typeface="微软雅黑" panose="020B0503020204020204" pitchFamily="34" charset="-122"/>
              <a:ea typeface="微软雅黑" panose="020B0503020204020204" pitchFamily="34" charset="-122"/>
            </a:rPr>
            <a:t>》</a:t>
          </a:r>
        </a:p>
        <a:p>
          <a:r>
            <a:rPr lang="zh-CN" altLang="en-US" sz="4400" b="0" dirty="0" smtClean="0">
              <a:latin typeface="微软雅黑" panose="020B0503020204020204" pitchFamily="34" charset="-122"/>
              <a:ea typeface="微软雅黑" panose="020B0503020204020204" pitchFamily="34" charset="-122"/>
            </a:rPr>
            <a:t>第</a:t>
          </a:r>
          <a:r>
            <a:rPr lang="en-US" altLang="zh-CN" sz="4400" b="0" dirty="0" smtClean="0">
              <a:latin typeface="微软雅黑" panose="020B0503020204020204" pitchFamily="34" charset="-122"/>
              <a:ea typeface="微软雅黑" panose="020B0503020204020204" pitchFamily="34" charset="-122"/>
            </a:rPr>
            <a:t>11</a:t>
          </a:r>
          <a:r>
            <a:rPr lang="zh-CN" altLang="en-US" sz="4400" b="0" dirty="0" smtClean="0">
              <a:latin typeface="微软雅黑" panose="020B0503020204020204" pitchFamily="34" charset="-122"/>
              <a:ea typeface="微软雅黑" panose="020B0503020204020204" pitchFamily="34" charset="-122"/>
            </a:rPr>
            <a:t>条</a:t>
          </a:r>
          <a:endParaRPr lang="zh-CN" altLang="en-US" sz="4400" b="0" dirty="0">
            <a:latin typeface="微软雅黑" panose="020B0503020204020204" pitchFamily="34" charset="-122"/>
            <a:ea typeface="微软雅黑" panose="020B0503020204020204" pitchFamily="34" charset="-122"/>
          </a:endParaRPr>
        </a:p>
      </dgm:t>
    </dgm:pt>
    <dgm:pt modelId="{E98D5FCE-4BF1-49E2-81C3-F7FEE1125C77}" type="parTrans" cxnId="{162E62DA-DE06-4666-B944-9987E9A2D8FA}">
      <dgm:prSet/>
      <dgm:spPr/>
      <dgm:t>
        <a:bodyPr/>
        <a:lstStyle/>
        <a:p>
          <a:endParaRPr lang="zh-CN" altLang="en-US" b="1">
            <a:solidFill>
              <a:schemeClr val="tx1"/>
            </a:solidFill>
          </a:endParaRPr>
        </a:p>
      </dgm:t>
    </dgm:pt>
    <dgm:pt modelId="{051065EC-56F1-465B-BB15-73A9F4265035}" type="sibTrans" cxnId="{162E62DA-DE06-4666-B944-9987E9A2D8FA}">
      <dgm:prSet/>
      <dgm:spPr/>
      <dgm:t>
        <a:bodyPr/>
        <a:lstStyle/>
        <a:p>
          <a:endParaRPr lang="zh-CN" altLang="en-US" b="1">
            <a:solidFill>
              <a:schemeClr val="tx1"/>
            </a:solidFill>
          </a:endParaRPr>
        </a:p>
      </dgm:t>
    </dgm:pt>
    <dgm:pt modelId="{C26A6353-CB17-468C-B225-E3E175042ED9}">
      <dgm:prSet phldrT="[文本]" custT="1"/>
      <dgm:spPr/>
      <dgm:t>
        <a:bodyPr/>
        <a:lstStyle/>
        <a:p>
          <a:r>
            <a:rPr lang="en-US" altLang="zh-CN" sz="4000" b="0" dirty="0" smtClean="0">
              <a:latin typeface="微软雅黑" panose="020B0503020204020204" pitchFamily="34" charset="-122"/>
              <a:ea typeface="微软雅黑" panose="020B0503020204020204" pitchFamily="34" charset="-122"/>
            </a:rPr>
            <a:t>《</a:t>
          </a:r>
          <a:r>
            <a:rPr lang="zh-CN" altLang="en-US" sz="4000" b="0" dirty="0" smtClean="0">
              <a:latin typeface="微软雅黑" panose="020B0503020204020204" pitchFamily="34" charset="-122"/>
              <a:ea typeface="微软雅黑" panose="020B0503020204020204" pitchFamily="34" charset="-122"/>
            </a:rPr>
            <a:t>公约</a:t>
          </a:r>
          <a:r>
            <a:rPr lang="en-US" altLang="zh-CN" sz="4000" b="0" dirty="0" smtClean="0">
              <a:latin typeface="微软雅黑" panose="020B0503020204020204" pitchFamily="34" charset="-122"/>
              <a:ea typeface="微软雅黑" panose="020B0503020204020204" pitchFamily="34" charset="-122"/>
            </a:rPr>
            <a:t>》</a:t>
          </a:r>
          <a:r>
            <a:rPr lang="zh-CN" altLang="en-US" sz="4000" b="0" dirty="0" smtClean="0">
              <a:latin typeface="微软雅黑" panose="020B0503020204020204" pitchFamily="34" charset="-122"/>
              <a:ea typeface="微软雅黑" panose="020B0503020204020204" pitchFamily="34" charset="-122"/>
            </a:rPr>
            <a:t>第</a:t>
          </a:r>
          <a:r>
            <a:rPr lang="en-US" altLang="zh-CN" sz="4000" b="0" dirty="0" smtClean="0">
              <a:latin typeface="微软雅黑" panose="020B0503020204020204" pitchFamily="34" charset="-122"/>
              <a:ea typeface="微软雅黑" panose="020B0503020204020204" pitchFamily="34" charset="-122"/>
            </a:rPr>
            <a:t>11</a:t>
          </a:r>
          <a:r>
            <a:rPr lang="zh-CN" altLang="en-US" sz="4000" b="0" dirty="0" smtClean="0">
              <a:latin typeface="微软雅黑" panose="020B0503020204020204" pitchFamily="34" charset="-122"/>
              <a:ea typeface="微软雅黑" panose="020B0503020204020204" pitchFamily="34" charset="-122"/>
            </a:rPr>
            <a:t>条实施准则</a:t>
          </a:r>
          <a:endParaRPr lang="zh-CN" altLang="en-US" sz="4000" b="0" dirty="0">
            <a:latin typeface="微软雅黑" panose="020B0503020204020204" pitchFamily="34" charset="-122"/>
            <a:ea typeface="微软雅黑" panose="020B0503020204020204" pitchFamily="34" charset="-122"/>
          </a:endParaRPr>
        </a:p>
      </dgm:t>
    </dgm:pt>
    <dgm:pt modelId="{7B8EB61F-23CA-442C-9503-2ACAA35D393F}" type="parTrans" cxnId="{6FADBC8A-4B49-4506-9A3B-73225784BEA6}">
      <dgm:prSet/>
      <dgm:spPr/>
      <dgm:t>
        <a:bodyPr/>
        <a:lstStyle/>
        <a:p>
          <a:endParaRPr lang="zh-CN" altLang="en-US" b="1">
            <a:solidFill>
              <a:schemeClr val="tx1"/>
            </a:solidFill>
          </a:endParaRPr>
        </a:p>
      </dgm:t>
    </dgm:pt>
    <dgm:pt modelId="{0DDF59E2-F945-4AC0-9C9D-DA83A083C839}" type="sibTrans" cxnId="{6FADBC8A-4B49-4506-9A3B-73225784BEA6}">
      <dgm:prSet/>
      <dgm:spPr/>
      <dgm:t>
        <a:bodyPr/>
        <a:lstStyle/>
        <a:p>
          <a:endParaRPr lang="zh-CN" altLang="en-US" b="1">
            <a:solidFill>
              <a:schemeClr val="tx1"/>
            </a:solidFill>
          </a:endParaRPr>
        </a:p>
      </dgm:t>
    </dgm:pt>
    <dgm:pt modelId="{C607794E-DDC1-48BF-BDA7-DCB7D68D90E1}">
      <dgm:prSet phldrT="[文本]"/>
      <dgm:spPr/>
      <dgm:t>
        <a:bodyPr/>
        <a:lstStyle/>
        <a:p>
          <a:r>
            <a:rPr lang="en-US" altLang="zh-CN" b="0" dirty="0" smtClean="0">
              <a:latin typeface="微软雅黑" panose="020B0503020204020204" pitchFamily="34" charset="-122"/>
              <a:ea typeface="微软雅黑" panose="020B0503020204020204" pitchFamily="34" charset="-122"/>
            </a:rPr>
            <a:t>MPOWER</a:t>
          </a:r>
        </a:p>
        <a:p>
          <a:r>
            <a:rPr lang="en-US" altLang="zh-CN" b="0" dirty="0" smtClean="0">
              <a:latin typeface="微软雅黑" panose="020B0503020204020204" pitchFamily="34" charset="-122"/>
              <a:ea typeface="微软雅黑" panose="020B0503020204020204" pitchFamily="34" charset="-122"/>
            </a:rPr>
            <a:t>W</a:t>
          </a:r>
          <a:endParaRPr lang="zh-CN" altLang="en-US" b="0" dirty="0">
            <a:latin typeface="微软雅黑" panose="020B0503020204020204" pitchFamily="34" charset="-122"/>
            <a:ea typeface="微软雅黑" panose="020B0503020204020204" pitchFamily="34" charset="-122"/>
          </a:endParaRPr>
        </a:p>
      </dgm:t>
    </dgm:pt>
    <dgm:pt modelId="{0920513C-A689-47A4-8C53-8F981894EA64}" type="parTrans" cxnId="{217211ED-69B4-4BBD-827F-1C806F7ED9C5}">
      <dgm:prSet/>
      <dgm:spPr/>
      <dgm:t>
        <a:bodyPr/>
        <a:lstStyle/>
        <a:p>
          <a:endParaRPr lang="zh-CN" altLang="en-US" b="1">
            <a:solidFill>
              <a:schemeClr val="tx1"/>
            </a:solidFill>
          </a:endParaRPr>
        </a:p>
      </dgm:t>
    </dgm:pt>
    <dgm:pt modelId="{F5C76177-5AF1-4270-8D87-32AB15696FAF}" type="sibTrans" cxnId="{217211ED-69B4-4BBD-827F-1C806F7ED9C5}">
      <dgm:prSet/>
      <dgm:spPr/>
      <dgm:t>
        <a:bodyPr/>
        <a:lstStyle/>
        <a:p>
          <a:endParaRPr lang="zh-CN" altLang="en-US" b="1">
            <a:solidFill>
              <a:schemeClr val="tx1"/>
            </a:solidFill>
          </a:endParaRPr>
        </a:p>
      </dgm:t>
    </dgm:pt>
    <dgm:pt modelId="{3CF616D5-FDFF-42F0-819B-76FC540FB47A}">
      <dgm:prSet custT="1"/>
      <dgm:spPr/>
      <dgm:t>
        <a:bodyPr/>
        <a:lstStyle/>
        <a:p>
          <a:r>
            <a:rPr lang="en-US" altLang="zh-CN" sz="4400" b="0" dirty="0" smtClean="0">
              <a:latin typeface="微软雅黑" panose="020B0503020204020204" pitchFamily="34" charset="-122"/>
              <a:ea typeface="微软雅黑" panose="020B0503020204020204" pitchFamily="34" charset="-122"/>
            </a:rPr>
            <a:t>《</a:t>
          </a:r>
          <a:r>
            <a:rPr lang="zh-CN" altLang="en-US" sz="4400" b="0" dirty="0" smtClean="0">
              <a:latin typeface="微软雅黑" panose="020B0503020204020204" pitchFamily="34" charset="-122"/>
              <a:ea typeface="微软雅黑" panose="020B0503020204020204" pitchFamily="34" charset="-122"/>
            </a:rPr>
            <a:t>公约</a:t>
          </a:r>
          <a:r>
            <a:rPr lang="en-US" altLang="zh-CN" sz="4400" b="0" dirty="0" smtClean="0">
              <a:latin typeface="微软雅黑" panose="020B0503020204020204" pitchFamily="34" charset="-122"/>
              <a:ea typeface="微软雅黑" panose="020B0503020204020204" pitchFamily="34" charset="-122"/>
            </a:rPr>
            <a:t>》</a:t>
          </a:r>
        </a:p>
        <a:p>
          <a:r>
            <a:rPr lang="zh-CN" altLang="en-US" sz="4400" b="0" dirty="0" smtClean="0">
              <a:latin typeface="微软雅黑" panose="020B0503020204020204" pitchFamily="34" charset="-122"/>
              <a:ea typeface="微软雅黑" panose="020B0503020204020204" pitchFamily="34" charset="-122"/>
            </a:rPr>
            <a:t>第</a:t>
          </a:r>
          <a:r>
            <a:rPr lang="en-US" altLang="zh-CN" sz="4400" b="0" dirty="0" smtClean="0">
              <a:latin typeface="微软雅黑" panose="020B0503020204020204" pitchFamily="34" charset="-122"/>
              <a:ea typeface="微软雅黑" panose="020B0503020204020204" pitchFamily="34" charset="-122"/>
            </a:rPr>
            <a:t>12</a:t>
          </a:r>
          <a:r>
            <a:rPr lang="zh-CN" altLang="en-US" sz="4400" b="0" dirty="0" smtClean="0">
              <a:latin typeface="微软雅黑" panose="020B0503020204020204" pitchFamily="34" charset="-122"/>
              <a:ea typeface="微软雅黑" panose="020B0503020204020204" pitchFamily="34" charset="-122"/>
            </a:rPr>
            <a:t>条</a:t>
          </a:r>
          <a:endParaRPr lang="zh-CN" altLang="en-US" sz="4400" b="0" dirty="0">
            <a:latin typeface="微软雅黑" panose="020B0503020204020204" pitchFamily="34" charset="-122"/>
            <a:ea typeface="微软雅黑" panose="020B0503020204020204" pitchFamily="34" charset="-122"/>
          </a:endParaRPr>
        </a:p>
      </dgm:t>
    </dgm:pt>
    <dgm:pt modelId="{37869135-CFFD-4C06-947C-AE4AB1F6BC7E}" type="parTrans" cxnId="{F3C82544-F32C-4B26-A6A3-9328F29A62CA}">
      <dgm:prSet/>
      <dgm:spPr/>
      <dgm:t>
        <a:bodyPr/>
        <a:lstStyle/>
        <a:p>
          <a:endParaRPr lang="zh-CN" altLang="en-US"/>
        </a:p>
      </dgm:t>
    </dgm:pt>
    <dgm:pt modelId="{93B0DA28-5491-4CAC-8B4B-868D042C2037}" type="sibTrans" cxnId="{F3C82544-F32C-4B26-A6A3-9328F29A62CA}">
      <dgm:prSet/>
      <dgm:spPr/>
      <dgm:t>
        <a:bodyPr/>
        <a:lstStyle/>
        <a:p>
          <a:endParaRPr lang="zh-CN" altLang="en-US"/>
        </a:p>
      </dgm:t>
    </dgm:pt>
    <dgm:pt modelId="{697F79C1-846B-4467-AFB9-D96FF25DB7EE}" type="pres">
      <dgm:prSet presAssocID="{6BF91113-6C4B-4B5D-92BF-525FCCF0D4A3}" presName="diagram" presStyleCnt="0">
        <dgm:presLayoutVars>
          <dgm:dir/>
          <dgm:resizeHandles val="exact"/>
        </dgm:presLayoutVars>
      </dgm:prSet>
      <dgm:spPr/>
      <dgm:t>
        <a:bodyPr/>
        <a:lstStyle/>
        <a:p>
          <a:endParaRPr lang="zh-CN" altLang="en-US"/>
        </a:p>
      </dgm:t>
    </dgm:pt>
    <dgm:pt modelId="{4AFBC28C-16EB-4A1A-9A56-37B89D97E2B9}" type="pres">
      <dgm:prSet presAssocID="{991E158B-11F6-48EA-B6D2-717CB5DADE93}" presName="node" presStyleLbl="node1" presStyleIdx="0" presStyleCnt="4">
        <dgm:presLayoutVars>
          <dgm:bulletEnabled val="1"/>
        </dgm:presLayoutVars>
      </dgm:prSet>
      <dgm:spPr/>
      <dgm:t>
        <a:bodyPr/>
        <a:lstStyle/>
        <a:p>
          <a:endParaRPr lang="zh-CN" altLang="en-US"/>
        </a:p>
      </dgm:t>
    </dgm:pt>
    <dgm:pt modelId="{4DA046BA-5049-4095-96C5-797F8CBD62D3}" type="pres">
      <dgm:prSet presAssocID="{051065EC-56F1-465B-BB15-73A9F4265035}" presName="sibTrans" presStyleCnt="0"/>
      <dgm:spPr/>
      <dgm:t>
        <a:bodyPr/>
        <a:lstStyle/>
        <a:p>
          <a:endParaRPr lang="zh-CN" altLang="en-US"/>
        </a:p>
      </dgm:t>
    </dgm:pt>
    <dgm:pt modelId="{36FFE82E-47D5-4F95-A7A0-7E9A7E3A5B3A}" type="pres">
      <dgm:prSet presAssocID="{C26A6353-CB17-468C-B225-E3E175042ED9}" presName="node" presStyleLbl="node1" presStyleIdx="1" presStyleCnt="4">
        <dgm:presLayoutVars>
          <dgm:bulletEnabled val="1"/>
        </dgm:presLayoutVars>
      </dgm:prSet>
      <dgm:spPr/>
      <dgm:t>
        <a:bodyPr/>
        <a:lstStyle/>
        <a:p>
          <a:endParaRPr lang="zh-CN" altLang="en-US"/>
        </a:p>
      </dgm:t>
    </dgm:pt>
    <dgm:pt modelId="{83354301-9BE0-4EB4-8510-71BE4A792437}" type="pres">
      <dgm:prSet presAssocID="{0DDF59E2-F945-4AC0-9C9D-DA83A083C839}" presName="sibTrans" presStyleCnt="0"/>
      <dgm:spPr/>
      <dgm:t>
        <a:bodyPr/>
        <a:lstStyle/>
        <a:p>
          <a:endParaRPr lang="zh-CN" altLang="en-US"/>
        </a:p>
      </dgm:t>
    </dgm:pt>
    <dgm:pt modelId="{8B334661-1805-4EFF-9B22-03C9877BECD4}" type="pres">
      <dgm:prSet presAssocID="{C607794E-DDC1-48BF-BDA7-DCB7D68D90E1}" presName="node" presStyleLbl="node1" presStyleIdx="2" presStyleCnt="4" custLinFactX="10883" custLinFactNeighborX="100000" custLinFactNeighborY="50">
        <dgm:presLayoutVars>
          <dgm:bulletEnabled val="1"/>
        </dgm:presLayoutVars>
      </dgm:prSet>
      <dgm:spPr/>
      <dgm:t>
        <a:bodyPr/>
        <a:lstStyle/>
        <a:p>
          <a:endParaRPr lang="zh-CN" altLang="en-US"/>
        </a:p>
      </dgm:t>
    </dgm:pt>
    <dgm:pt modelId="{BF6F3D00-1C7D-4F75-9B8F-964697D8B188}" type="pres">
      <dgm:prSet presAssocID="{F5C76177-5AF1-4270-8D87-32AB15696FAF}" presName="sibTrans" presStyleCnt="0"/>
      <dgm:spPr/>
      <dgm:t>
        <a:bodyPr/>
        <a:lstStyle/>
        <a:p>
          <a:endParaRPr lang="zh-CN" altLang="en-US"/>
        </a:p>
      </dgm:t>
    </dgm:pt>
    <dgm:pt modelId="{89D60DBA-4842-4920-8A48-F73E6EE7F900}" type="pres">
      <dgm:prSet presAssocID="{3CF616D5-FDFF-42F0-819B-76FC540FB47A}" presName="node" presStyleLbl="node1" presStyleIdx="3" presStyleCnt="4" custLinFactX="-10582" custLinFactNeighborX="-100000" custLinFactNeighborY="50">
        <dgm:presLayoutVars>
          <dgm:bulletEnabled val="1"/>
        </dgm:presLayoutVars>
      </dgm:prSet>
      <dgm:spPr/>
      <dgm:t>
        <a:bodyPr/>
        <a:lstStyle/>
        <a:p>
          <a:endParaRPr lang="zh-CN" altLang="en-US"/>
        </a:p>
      </dgm:t>
    </dgm:pt>
  </dgm:ptLst>
  <dgm:cxnLst>
    <dgm:cxn modelId="{6FADBC8A-4B49-4506-9A3B-73225784BEA6}" srcId="{6BF91113-6C4B-4B5D-92BF-525FCCF0D4A3}" destId="{C26A6353-CB17-468C-B225-E3E175042ED9}" srcOrd="1" destOrd="0" parTransId="{7B8EB61F-23CA-442C-9503-2ACAA35D393F}" sibTransId="{0DDF59E2-F945-4AC0-9C9D-DA83A083C839}"/>
    <dgm:cxn modelId="{D68BEDBD-8431-4F02-9DED-D8B7469F4634}" type="presOf" srcId="{6BF91113-6C4B-4B5D-92BF-525FCCF0D4A3}" destId="{697F79C1-846B-4467-AFB9-D96FF25DB7EE}" srcOrd="0" destOrd="0" presId="urn:microsoft.com/office/officeart/2005/8/layout/default#1"/>
    <dgm:cxn modelId="{217211ED-69B4-4BBD-827F-1C806F7ED9C5}" srcId="{6BF91113-6C4B-4B5D-92BF-525FCCF0D4A3}" destId="{C607794E-DDC1-48BF-BDA7-DCB7D68D90E1}" srcOrd="2" destOrd="0" parTransId="{0920513C-A689-47A4-8C53-8F981894EA64}" sibTransId="{F5C76177-5AF1-4270-8D87-32AB15696FAF}"/>
    <dgm:cxn modelId="{162E62DA-DE06-4666-B944-9987E9A2D8FA}" srcId="{6BF91113-6C4B-4B5D-92BF-525FCCF0D4A3}" destId="{991E158B-11F6-48EA-B6D2-717CB5DADE93}" srcOrd="0" destOrd="0" parTransId="{E98D5FCE-4BF1-49E2-81C3-F7FEE1125C77}" sibTransId="{051065EC-56F1-465B-BB15-73A9F4265035}"/>
    <dgm:cxn modelId="{80BB7181-90E9-4590-9314-5EE58779AEF6}" type="presOf" srcId="{991E158B-11F6-48EA-B6D2-717CB5DADE93}" destId="{4AFBC28C-16EB-4A1A-9A56-37B89D97E2B9}" srcOrd="0" destOrd="0" presId="urn:microsoft.com/office/officeart/2005/8/layout/default#1"/>
    <dgm:cxn modelId="{9FFD99F1-3CAC-4A3E-977D-3F9305957D96}" type="presOf" srcId="{C607794E-DDC1-48BF-BDA7-DCB7D68D90E1}" destId="{8B334661-1805-4EFF-9B22-03C9877BECD4}" srcOrd="0" destOrd="0" presId="urn:microsoft.com/office/officeart/2005/8/layout/default#1"/>
    <dgm:cxn modelId="{ED1ACDB5-E7DE-4F56-BB2C-ECF963E71422}" type="presOf" srcId="{3CF616D5-FDFF-42F0-819B-76FC540FB47A}" destId="{89D60DBA-4842-4920-8A48-F73E6EE7F900}" srcOrd="0" destOrd="0" presId="urn:microsoft.com/office/officeart/2005/8/layout/default#1"/>
    <dgm:cxn modelId="{302F01BA-E637-4509-B2B4-827B98680C62}" type="presOf" srcId="{C26A6353-CB17-468C-B225-E3E175042ED9}" destId="{36FFE82E-47D5-4F95-A7A0-7E9A7E3A5B3A}" srcOrd="0" destOrd="0" presId="urn:microsoft.com/office/officeart/2005/8/layout/default#1"/>
    <dgm:cxn modelId="{F3C82544-F32C-4B26-A6A3-9328F29A62CA}" srcId="{6BF91113-6C4B-4B5D-92BF-525FCCF0D4A3}" destId="{3CF616D5-FDFF-42F0-819B-76FC540FB47A}" srcOrd="3" destOrd="0" parTransId="{37869135-CFFD-4C06-947C-AE4AB1F6BC7E}" sibTransId="{93B0DA28-5491-4CAC-8B4B-868D042C2037}"/>
    <dgm:cxn modelId="{7EE3DD79-B150-4747-8C3E-010B3D5A38A6}" type="presParOf" srcId="{697F79C1-846B-4467-AFB9-D96FF25DB7EE}" destId="{4AFBC28C-16EB-4A1A-9A56-37B89D97E2B9}" srcOrd="0" destOrd="0" presId="urn:microsoft.com/office/officeart/2005/8/layout/default#1"/>
    <dgm:cxn modelId="{A50551E0-A501-415E-B20F-8022F4AC0F80}" type="presParOf" srcId="{697F79C1-846B-4467-AFB9-D96FF25DB7EE}" destId="{4DA046BA-5049-4095-96C5-797F8CBD62D3}" srcOrd="1" destOrd="0" presId="urn:microsoft.com/office/officeart/2005/8/layout/default#1"/>
    <dgm:cxn modelId="{0383F595-CA3C-4990-8850-0E0BCB652036}" type="presParOf" srcId="{697F79C1-846B-4467-AFB9-D96FF25DB7EE}" destId="{36FFE82E-47D5-4F95-A7A0-7E9A7E3A5B3A}" srcOrd="2" destOrd="0" presId="urn:microsoft.com/office/officeart/2005/8/layout/default#1"/>
    <dgm:cxn modelId="{AF16E8AD-F3F8-4DD4-840D-3C005240251B}" type="presParOf" srcId="{697F79C1-846B-4467-AFB9-D96FF25DB7EE}" destId="{83354301-9BE0-4EB4-8510-71BE4A792437}" srcOrd="3" destOrd="0" presId="urn:microsoft.com/office/officeart/2005/8/layout/default#1"/>
    <dgm:cxn modelId="{C0BF9D06-9F5E-42F6-99B3-571A0C12AC21}" type="presParOf" srcId="{697F79C1-846B-4467-AFB9-D96FF25DB7EE}" destId="{8B334661-1805-4EFF-9B22-03C9877BECD4}" srcOrd="4" destOrd="0" presId="urn:microsoft.com/office/officeart/2005/8/layout/default#1"/>
    <dgm:cxn modelId="{F2C58FC8-01CC-4FA7-A2AF-A418C2D2D22C}" type="presParOf" srcId="{697F79C1-846B-4467-AFB9-D96FF25DB7EE}" destId="{BF6F3D00-1C7D-4F75-9B8F-964697D8B188}" srcOrd="5" destOrd="0" presId="urn:microsoft.com/office/officeart/2005/8/layout/default#1"/>
    <dgm:cxn modelId="{478C68A8-92AF-48CA-92F8-C6CF0AD153C0}" type="presParOf" srcId="{697F79C1-846B-4467-AFB9-D96FF25DB7EE}" destId="{89D60DBA-4842-4920-8A48-F73E6EE7F900}" srcOrd="6"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6276D97-3742-404C-B815-27EDC15B3CB2}"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zh-CN" altLang="en-US"/>
        </a:p>
      </dgm:t>
    </dgm:pt>
    <dgm:pt modelId="{50DBF38F-EA01-45FF-80A8-B1820689042B}">
      <dgm:prSet phldrT="[文本]"/>
      <dgm:spPr/>
      <dgm:t>
        <a:bodyPr/>
        <a:lstStyle/>
        <a:p>
          <a:r>
            <a:rPr lang="en-US" altLang="zh-CN" dirty="0" smtClean="0">
              <a:solidFill>
                <a:srgbClr val="993366"/>
              </a:solidFill>
            </a:rPr>
            <a:t>1.</a:t>
          </a:r>
          <a:r>
            <a:rPr lang="zh-CN" altLang="en-US" dirty="0" smtClean="0">
              <a:solidFill>
                <a:srgbClr val="993366"/>
              </a:solidFill>
              <a:latin typeface="微软雅黑" panose="020B0503020204020204" pitchFamily="34" charset="-122"/>
              <a:ea typeface="微软雅黑" panose="020B0503020204020204" pitchFamily="34" charset="-122"/>
            </a:rPr>
            <a:t> 迫切需要</a:t>
          </a:r>
          <a:endParaRPr lang="zh-CN" altLang="en-US" dirty="0">
            <a:solidFill>
              <a:srgbClr val="993366"/>
            </a:solidFill>
            <a:latin typeface="微软雅黑" panose="020B0503020204020204" pitchFamily="34" charset="-122"/>
            <a:ea typeface="微软雅黑" panose="020B0503020204020204" pitchFamily="34" charset="-122"/>
          </a:endParaRPr>
        </a:p>
      </dgm:t>
    </dgm:pt>
    <dgm:pt modelId="{D91A94A7-34A2-4516-965E-87F7C7F1BC58}" type="parTrans" cxnId="{1D7244CE-4D50-4AB6-873A-8EE9E6AB2535}">
      <dgm:prSet/>
      <dgm:spPr/>
      <dgm:t>
        <a:bodyPr/>
        <a:lstStyle/>
        <a:p>
          <a:endParaRPr lang="zh-CN" altLang="en-US"/>
        </a:p>
      </dgm:t>
    </dgm:pt>
    <dgm:pt modelId="{9E75697E-E955-4F76-8E4E-D5F3B128B77C}" type="sibTrans" cxnId="{1D7244CE-4D50-4AB6-873A-8EE9E6AB2535}">
      <dgm:prSet/>
      <dgm:spPr/>
      <dgm:t>
        <a:bodyPr/>
        <a:lstStyle/>
        <a:p>
          <a:endParaRPr lang="zh-CN" altLang="en-US"/>
        </a:p>
      </dgm:t>
    </dgm:pt>
    <dgm:pt modelId="{6E3856E0-BA7A-4E25-8009-C9BFAA94DC5D}">
      <dgm:prSet phldrT="[文本]"/>
      <dgm:spPr>
        <a:solidFill>
          <a:schemeClr val="accent2"/>
        </a:solidFill>
      </dgm:spPr>
      <dgm:t>
        <a:bodyPr/>
        <a:lstStyle/>
        <a:p>
          <a:r>
            <a:rPr lang="en-US" altLang="zh-CN" dirty="0" smtClean="0">
              <a:solidFill>
                <a:schemeClr val="bg1"/>
              </a:solidFill>
              <a:latin typeface="微软雅黑" panose="020B0503020204020204" pitchFamily="34" charset="-122"/>
              <a:ea typeface="微软雅黑" panose="020B0503020204020204" pitchFamily="34" charset="-122"/>
            </a:rPr>
            <a:t>2.</a:t>
          </a:r>
          <a:r>
            <a:rPr lang="zh-CN" altLang="en-US" dirty="0" smtClean="0">
              <a:solidFill>
                <a:schemeClr val="bg1"/>
              </a:solidFill>
              <a:latin typeface="微软雅黑" panose="020B0503020204020204" pitchFamily="34" charset="-122"/>
              <a:ea typeface="微软雅黑" panose="020B0503020204020204" pitchFamily="34" charset="-122"/>
            </a:rPr>
            <a:t>博弈</a:t>
          </a:r>
          <a:endParaRPr lang="zh-CN" altLang="en-US" dirty="0">
            <a:solidFill>
              <a:schemeClr val="bg1"/>
            </a:solidFill>
            <a:latin typeface="微软雅黑" panose="020B0503020204020204" pitchFamily="34" charset="-122"/>
            <a:ea typeface="微软雅黑" panose="020B0503020204020204" pitchFamily="34" charset="-122"/>
          </a:endParaRPr>
        </a:p>
      </dgm:t>
    </dgm:pt>
    <dgm:pt modelId="{E9FCA26B-8EED-48B8-8C70-A1946A549D15}" type="parTrans" cxnId="{B5E61448-9D8A-4877-8F31-3FF53B3FA5BA}">
      <dgm:prSet/>
      <dgm:spPr/>
      <dgm:t>
        <a:bodyPr/>
        <a:lstStyle/>
        <a:p>
          <a:endParaRPr lang="zh-CN" altLang="en-US"/>
        </a:p>
      </dgm:t>
    </dgm:pt>
    <dgm:pt modelId="{C3D74CF7-9209-4E46-9296-8ABBDCEC84FA}" type="sibTrans" cxnId="{B5E61448-9D8A-4877-8F31-3FF53B3FA5BA}">
      <dgm:prSet/>
      <dgm:spPr/>
      <dgm:t>
        <a:bodyPr/>
        <a:lstStyle/>
        <a:p>
          <a:endParaRPr lang="zh-CN" altLang="en-US"/>
        </a:p>
      </dgm:t>
    </dgm:pt>
    <dgm:pt modelId="{1F82BA6F-41C7-48CD-9BAD-7B852C1DFBF9}">
      <dgm:prSet/>
      <dgm:spPr/>
      <dgm:t>
        <a:bodyPr/>
        <a:lstStyle/>
        <a:p>
          <a:r>
            <a:rPr lang="en-US" altLang="zh-CN" dirty="0" smtClean="0">
              <a:solidFill>
                <a:srgbClr val="993366"/>
              </a:solidFill>
              <a:latin typeface="微软雅黑" panose="020B0503020204020204" pitchFamily="34" charset="-122"/>
              <a:ea typeface="微软雅黑" panose="020B0503020204020204" pitchFamily="34" charset="-122"/>
            </a:rPr>
            <a:t>4.</a:t>
          </a:r>
          <a:r>
            <a:rPr lang="zh-CN" altLang="en-US" dirty="0" smtClean="0">
              <a:solidFill>
                <a:srgbClr val="993366"/>
              </a:solidFill>
              <a:latin typeface="微软雅黑" panose="020B0503020204020204" pitchFamily="34" charset="-122"/>
              <a:ea typeface="微软雅黑" panose="020B0503020204020204" pitchFamily="34" charset="-122"/>
            </a:rPr>
            <a:t>我们在行动</a:t>
          </a:r>
          <a:endParaRPr lang="zh-CN" altLang="en-US" dirty="0">
            <a:solidFill>
              <a:srgbClr val="993366"/>
            </a:solidFill>
            <a:latin typeface="微软雅黑" panose="020B0503020204020204" pitchFamily="34" charset="-122"/>
            <a:ea typeface="微软雅黑" panose="020B0503020204020204" pitchFamily="34" charset="-122"/>
          </a:endParaRPr>
        </a:p>
      </dgm:t>
    </dgm:pt>
    <dgm:pt modelId="{B1C21BD9-EDCD-4313-B62D-470783971017}" type="parTrans" cxnId="{A696F393-EB5C-43A7-93A8-CBB56C6FABD0}">
      <dgm:prSet/>
      <dgm:spPr/>
      <dgm:t>
        <a:bodyPr/>
        <a:lstStyle/>
        <a:p>
          <a:endParaRPr lang="zh-CN" altLang="en-US"/>
        </a:p>
      </dgm:t>
    </dgm:pt>
    <dgm:pt modelId="{321AA87D-015D-4947-A556-6EB64D474D0C}" type="sibTrans" cxnId="{A696F393-EB5C-43A7-93A8-CBB56C6FABD0}">
      <dgm:prSet/>
      <dgm:spPr/>
      <dgm:t>
        <a:bodyPr/>
        <a:lstStyle/>
        <a:p>
          <a:endParaRPr lang="zh-CN" altLang="en-US"/>
        </a:p>
      </dgm:t>
    </dgm:pt>
    <dgm:pt modelId="{319B7079-1A27-43B3-A5FE-682C7FA6DC2B}">
      <dgm:prSet/>
      <dgm:spPr/>
      <dgm:t>
        <a:bodyPr/>
        <a:lstStyle/>
        <a:p>
          <a:r>
            <a:rPr lang="en-US" altLang="zh-CN" dirty="0" smtClean="0">
              <a:solidFill>
                <a:srgbClr val="993366"/>
              </a:solidFill>
              <a:latin typeface="微软雅黑" panose="020B0503020204020204" pitchFamily="34" charset="-122"/>
              <a:ea typeface="微软雅黑" panose="020B0503020204020204" pitchFamily="34" charset="-122"/>
            </a:rPr>
            <a:t>3.</a:t>
          </a:r>
          <a:r>
            <a:rPr lang="zh-CN" altLang="en-US" dirty="0" smtClean="0">
              <a:solidFill>
                <a:srgbClr val="993366"/>
              </a:solidFill>
              <a:latin typeface="微软雅黑" panose="020B0503020204020204" pitchFamily="34" charset="-122"/>
              <a:ea typeface="微软雅黑" panose="020B0503020204020204" pitchFamily="34" charset="-122"/>
            </a:rPr>
            <a:t>国际新进展</a:t>
          </a:r>
          <a:endParaRPr lang="zh-CN" altLang="en-US" dirty="0">
            <a:solidFill>
              <a:srgbClr val="993366"/>
            </a:solidFill>
            <a:latin typeface="微软雅黑" panose="020B0503020204020204" pitchFamily="34" charset="-122"/>
            <a:ea typeface="微软雅黑" panose="020B0503020204020204" pitchFamily="34" charset="-122"/>
          </a:endParaRPr>
        </a:p>
      </dgm:t>
    </dgm:pt>
    <dgm:pt modelId="{4948060F-E398-4960-B8CA-95D0386B1920}" type="parTrans" cxnId="{F6313405-55F6-428E-AE0A-9AC8DFF0EC39}">
      <dgm:prSet/>
      <dgm:spPr/>
      <dgm:t>
        <a:bodyPr/>
        <a:lstStyle/>
        <a:p>
          <a:endParaRPr lang="zh-CN" altLang="en-US"/>
        </a:p>
      </dgm:t>
    </dgm:pt>
    <dgm:pt modelId="{EDD266A1-6A3C-4CDF-A2D3-50EA12254543}" type="sibTrans" cxnId="{F6313405-55F6-428E-AE0A-9AC8DFF0EC39}">
      <dgm:prSet/>
      <dgm:spPr/>
      <dgm:t>
        <a:bodyPr/>
        <a:lstStyle/>
        <a:p>
          <a:endParaRPr lang="zh-CN" altLang="en-US"/>
        </a:p>
      </dgm:t>
    </dgm:pt>
    <dgm:pt modelId="{2624BD09-DFE3-426A-A4EF-6D4BE1F05DFB}" type="pres">
      <dgm:prSet presAssocID="{26276D97-3742-404C-B815-27EDC15B3CB2}" presName="linear" presStyleCnt="0">
        <dgm:presLayoutVars>
          <dgm:animLvl val="lvl"/>
          <dgm:resizeHandles val="exact"/>
        </dgm:presLayoutVars>
      </dgm:prSet>
      <dgm:spPr/>
      <dgm:t>
        <a:bodyPr/>
        <a:lstStyle/>
        <a:p>
          <a:endParaRPr lang="zh-CN" altLang="en-US"/>
        </a:p>
      </dgm:t>
    </dgm:pt>
    <dgm:pt modelId="{96A74ACA-F37A-4F8E-BE76-73758643282A}" type="pres">
      <dgm:prSet presAssocID="{50DBF38F-EA01-45FF-80A8-B1820689042B}" presName="parentText" presStyleLbl="node1" presStyleIdx="0" presStyleCnt="4">
        <dgm:presLayoutVars>
          <dgm:chMax val="0"/>
          <dgm:bulletEnabled val="1"/>
        </dgm:presLayoutVars>
      </dgm:prSet>
      <dgm:spPr/>
      <dgm:t>
        <a:bodyPr/>
        <a:lstStyle/>
        <a:p>
          <a:endParaRPr lang="zh-CN" altLang="en-US"/>
        </a:p>
      </dgm:t>
    </dgm:pt>
    <dgm:pt modelId="{2EFB34B0-8FFB-46B8-AAEB-1031BAB98550}" type="pres">
      <dgm:prSet presAssocID="{9E75697E-E955-4F76-8E4E-D5F3B128B77C}" presName="spacer" presStyleCnt="0"/>
      <dgm:spPr/>
    </dgm:pt>
    <dgm:pt modelId="{85210650-ED09-4A61-B18E-AF4CDBA1EA78}" type="pres">
      <dgm:prSet presAssocID="{6E3856E0-BA7A-4E25-8009-C9BFAA94DC5D}" presName="parentText" presStyleLbl="node1" presStyleIdx="1" presStyleCnt="4">
        <dgm:presLayoutVars>
          <dgm:chMax val="0"/>
          <dgm:bulletEnabled val="1"/>
        </dgm:presLayoutVars>
      </dgm:prSet>
      <dgm:spPr/>
      <dgm:t>
        <a:bodyPr/>
        <a:lstStyle/>
        <a:p>
          <a:endParaRPr lang="zh-CN" altLang="en-US"/>
        </a:p>
      </dgm:t>
    </dgm:pt>
    <dgm:pt modelId="{8C1EB3AB-6E58-4A68-AE71-71F43DBB918E}" type="pres">
      <dgm:prSet presAssocID="{C3D74CF7-9209-4E46-9296-8ABBDCEC84FA}" presName="spacer" presStyleCnt="0"/>
      <dgm:spPr/>
    </dgm:pt>
    <dgm:pt modelId="{303196AA-56F4-478A-872C-60608789D3B0}" type="pres">
      <dgm:prSet presAssocID="{319B7079-1A27-43B3-A5FE-682C7FA6DC2B}" presName="parentText" presStyleLbl="node1" presStyleIdx="2" presStyleCnt="4">
        <dgm:presLayoutVars>
          <dgm:chMax val="0"/>
          <dgm:bulletEnabled val="1"/>
        </dgm:presLayoutVars>
      </dgm:prSet>
      <dgm:spPr/>
      <dgm:t>
        <a:bodyPr/>
        <a:lstStyle/>
        <a:p>
          <a:endParaRPr lang="zh-CN" altLang="en-US"/>
        </a:p>
      </dgm:t>
    </dgm:pt>
    <dgm:pt modelId="{5375F89E-B9C6-4EED-8F4E-DF66880A40C2}" type="pres">
      <dgm:prSet presAssocID="{EDD266A1-6A3C-4CDF-A2D3-50EA12254543}" presName="spacer" presStyleCnt="0"/>
      <dgm:spPr/>
    </dgm:pt>
    <dgm:pt modelId="{3E165F0A-03A9-4B26-BBB3-029A28A4EC36}" type="pres">
      <dgm:prSet presAssocID="{1F82BA6F-41C7-48CD-9BAD-7B852C1DFBF9}" presName="parentText" presStyleLbl="node1" presStyleIdx="3" presStyleCnt="4">
        <dgm:presLayoutVars>
          <dgm:chMax val="0"/>
          <dgm:bulletEnabled val="1"/>
        </dgm:presLayoutVars>
      </dgm:prSet>
      <dgm:spPr/>
      <dgm:t>
        <a:bodyPr/>
        <a:lstStyle/>
        <a:p>
          <a:endParaRPr lang="zh-CN" altLang="en-US"/>
        </a:p>
      </dgm:t>
    </dgm:pt>
  </dgm:ptLst>
  <dgm:cxnLst>
    <dgm:cxn modelId="{EE65D5FC-FF36-41D2-9DDC-A5C00F9521E4}" type="presOf" srcId="{50DBF38F-EA01-45FF-80A8-B1820689042B}" destId="{96A74ACA-F37A-4F8E-BE76-73758643282A}" srcOrd="0" destOrd="0" presId="urn:microsoft.com/office/officeart/2005/8/layout/vList2"/>
    <dgm:cxn modelId="{988C690B-6FD1-41F3-BE88-70EDF400439E}" type="presOf" srcId="{1F82BA6F-41C7-48CD-9BAD-7B852C1DFBF9}" destId="{3E165F0A-03A9-4B26-BBB3-029A28A4EC36}" srcOrd="0" destOrd="0" presId="urn:microsoft.com/office/officeart/2005/8/layout/vList2"/>
    <dgm:cxn modelId="{A696F393-EB5C-43A7-93A8-CBB56C6FABD0}" srcId="{26276D97-3742-404C-B815-27EDC15B3CB2}" destId="{1F82BA6F-41C7-48CD-9BAD-7B852C1DFBF9}" srcOrd="3" destOrd="0" parTransId="{B1C21BD9-EDCD-4313-B62D-470783971017}" sibTransId="{321AA87D-015D-4947-A556-6EB64D474D0C}"/>
    <dgm:cxn modelId="{60997DD0-3B8C-4DDE-BF19-6DC3EC7ED486}" type="presOf" srcId="{319B7079-1A27-43B3-A5FE-682C7FA6DC2B}" destId="{303196AA-56F4-478A-872C-60608789D3B0}" srcOrd="0" destOrd="0" presId="urn:microsoft.com/office/officeart/2005/8/layout/vList2"/>
    <dgm:cxn modelId="{B5E61448-9D8A-4877-8F31-3FF53B3FA5BA}" srcId="{26276D97-3742-404C-B815-27EDC15B3CB2}" destId="{6E3856E0-BA7A-4E25-8009-C9BFAA94DC5D}" srcOrd="1" destOrd="0" parTransId="{E9FCA26B-8EED-48B8-8C70-A1946A549D15}" sibTransId="{C3D74CF7-9209-4E46-9296-8ABBDCEC84FA}"/>
    <dgm:cxn modelId="{F6313405-55F6-428E-AE0A-9AC8DFF0EC39}" srcId="{26276D97-3742-404C-B815-27EDC15B3CB2}" destId="{319B7079-1A27-43B3-A5FE-682C7FA6DC2B}" srcOrd="2" destOrd="0" parTransId="{4948060F-E398-4960-B8CA-95D0386B1920}" sibTransId="{EDD266A1-6A3C-4CDF-A2D3-50EA12254543}"/>
    <dgm:cxn modelId="{1E0C619B-5E2A-4C26-AF13-EE7D50B4DAAC}" type="presOf" srcId="{6E3856E0-BA7A-4E25-8009-C9BFAA94DC5D}" destId="{85210650-ED09-4A61-B18E-AF4CDBA1EA78}" srcOrd="0" destOrd="0" presId="urn:microsoft.com/office/officeart/2005/8/layout/vList2"/>
    <dgm:cxn modelId="{7E790BEB-9FD4-440B-AE6F-1D9754F96E52}" type="presOf" srcId="{26276D97-3742-404C-B815-27EDC15B3CB2}" destId="{2624BD09-DFE3-426A-A4EF-6D4BE1F05DFB}" srcOrd="0" destOrd="0" presId="urn:microsoft.com/office/officeart/2005/8/layout/vList2"/>
    <dgm:cxn modelId="{1D7244CE-4D50-4AB6-873A-8EE9E6AB2535}" srcId="{26276D97-3742-404C-B815-27EDC15B3CB2}" destId="{50DBF38F-EA01-45FF-80A8-B1820689042B}" srcOrd="0" destOrd="0" parTransId="{D91A94A7-34A2-4516-965E-87F7C7F1BC58}" sibTransId="{9E75697E-E955-4F76-8E4E-D5F3B128B77C}"/>
    <dgm:cxn modelId="{A6461700-B500-44BC-B490-375CDB7F5D41}" type="presParOf" srcId="{2624BD09-DFE3-426A-A4EF-6D4BE1F05DFB}" destId="{96A74ACA-F37A-4F8E-BE76-73758643282A}" srcOrd="0" destOrd="0" presId="urn:microsoft.com/office/officeart/2005/8/layout/vList2"/>
    <dgm:cxn modelId="{8A4EB29A-C695-431B-9027-457CE1B39B99}" type="presParOf" srcId="{2624BD09-DFE3-426A-A4EF-6D4BE1F05DFB}" destId="{2EFB34B0-8FFB-46B8-AAEB-1031BAB98550}" srcOrd="1" destOrd="0" presId="urn:microsoft.com/office/officeart/2005/8/layout/vList2"/>
    <dgm:cxn modelId="{56AFDB4F-40B9-408D-AD3C-1D1C2E3A482F}" type="presParOf" srcId="{2624BD09-DFE3-426A-A4EF-6D4BE1F05DFB}" destId="{85210650-ED09-4A61-B18E-AF4CDBA1EA78}" srcOrd="2" destOrd="0" presId="urn:microsoft.com/office/officeart/2005/8/layout/vList2"/>
    <dgm:cxn modelId="{2032AC37-10AD-4024-B49A-7A7F7CFEE88A}" type="presParOf" srcId="{2624BD09-DFE3-426A-A4EF-6D4BE1F05DFB}" destId="{8C1EB3AB-6E58-4A68-AE71-71F43DBB918E}" srcOrd="3" destOrd="0" presId="urn:microsoft.com/office/officeart/2005/8/layout/vList2"/>
    <dgm:cxn modelId="{4579F1FB-5E57-4608-B1E7-1FA6EB8AFBA1}" type="presParOf" srcId="{2624BD09-DFE3-426A-A4EF-6D4BE1F05DFB}" destId="{303196AA-56F4-478A-872C-60608789D3B0}" srcOrd="4" destOrd="0" presId="urn:microsoft.com/office/officeart/2005/8/layout/vList2"/>
    <dgm:cxn modelId="{C21088CF-A4FA-4626-A55F-4251365F7C3D}" type="presParOf" srcId="{2624BD09-DFE3-426A-A4EF-6D4BE1F05DFB}" destId="{5375F89E-B9C6-4EED-8F4E-DF66880A40C2}" srcOrd="5" destOrd="0" presId="urn:microsoft.com/office/officeart/2005/8/layout/vList2"/>
    <dgm:cxn modelId="{84DF5461-4551-4163-9BB3-5CD4A45A7578}" type="presParOf" srcId="{2624BD09-DFE3-426A-A4EF-6D4BE1F05DFB}" destId="{3E165F0A-03A9-4B26-BBB3-029A28A4EC36}"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6276D97-3742-404C-B815-27EDC15B3CB2}"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zh-CN" altLang="en-US"/>
        </a:p>
      </dgm:t>
    </dgm:pt>
    <dgm:pt modelId="{50DBF38F-EA01-45FF-80A8-B1820689042B}">
      <dgm:prSet phldrT="[文本]"/>
      <dgm:spPr/>
      <dgm:t>
        <a:bodyPr/>
        <a:lstStyle/>
        <a:p>
          <a:r>
            <a:rPr lang="en-US" altLang="zh-CN" dirty="0" smtClean="0">
              <a:solidFill>
                <a:srgbClr val="993366"/>
              </a:solidFill>
            </a:rPr>
            <a:t>1.</a:t>
          </a:r>
          <a:r>
            <a:rPr lang="zh-CN" altLang="en-US" dirty="0" smtClean="0">
              <a:solidFill>
                <a:srgbClr val="993366"/>
              </a:solidFill>
              <a:latin typeface="微软雅黑" panose="020B0503020204020204" pitchFamily="34" charset="-122"/>
              <a:ea typeface="微软雅黑" panose="020B0503020204020204" pitchFamily="34" charset="-122"/>
            </a:rPr>
            <a:t> 图形警示上烟包有迫切需要</a:t>
          </a:r>
          <a:endParaRPr lang="zh-CN" altLang="en-US" dirty="0">
            <a:solidFill>
              <a:srgbClr val="993366"/>
            </a:solidFill>
            <a:latin typeface="微软雅黑" panose="020B0503020204020204" pitchFamily="34" charset="-122"/>
            <a:ea typeface="微软雅黑" panose="020B0503020204020204" pitchFamily="34" charset="-122"/>
          </a:endParaRPr>
        </a:p>
      </dgm:t>
    </dgm:pt>
    <dgm:pt modelId="{D91A94A7-34A2-4516-965E-87F7C7F1BC58}" type="parTrans" cxnId="{1D7244CE-4D50-4AB6-873A-8EE9E6AB2535}">
      <dgm:prSet/>
      <dgm:spPr/>
      <dgm:t>
        <a:bodyPr/>
        <a:lstStyle/>
        <a:p>
          <a:endParaRPr lang="zh-CN" altLang="en-US"/>
        </a:p>
      </dgm:t>
    </dgm:pt>
    <dgm:pt modelId="{9E75697E-E955-4F76-8E4E-D5F3B128B77C}" type="sibTrans" cxnId="{1D7244CE-4D50-4AB6-873A-8EE9E6AB2535}">
      <dgm:prSet/>
      <dgm:spPr/>
      <dgm:t>
        <a:bodyPr/>
        <a:lstStyle/>
        <a:p>
          <a:endParaRPr lang="zh-CN" altLang="en-US"/>
        </a:p>
      </dgm:t>
    </dgm:pt>
    <dgm:pt modelId="{6E3856E0-BA7A-4E25-8009-C9BFAA94DC5D}">
      <dgm:prSet phldrT="[文本]"/>
      <dgm:spPr/>
      <dgm:t>
        <a:bodyPr/>
        <a:lstStyle/>
        <a:p>
          <a:r>
            <a:rPr lang="en-US" altLang="zh-CN" dirty="0" smtClean="0">
              <a:solidFill>
                <a:srgbClr val="993366"/>
              </a:solidFill>
              <a:latin typeface="微软雅黑" panose="020B0503020204020204" pitchFamily="34" charset="-122"/>
              <a:ea typeface="微软雅黑" panose="020B0503020204020204" pitchFamily="34" charset="-122"/>
            </a:rPr>
            <a:t>2.</a:t>
          </a:r>
          <a:r>
            <a:rPr lang="zh-CN" altLang="en-US" dirty="0" smtClean="0">
              <a:solidFill>
                <a:srgbClr val="993366"/>
              </a:solidFill>
              <a:latin typeface="微软雅黑" panose="020B0503020204020204" pitchFamily="34" charset="-122"/>
              <a:ea typeface="微软雅黑" panose="020B0503020204020204" pitchFamily="34" charset="-122"/>
            </a:rPr>
            <a:t>博弈</a:t>
          </a:r>
          <a:endParaRPr lang="zh-CN" altLang="en-US" dirty="0">
            <a:solidFill>
              <a:srgbClr val="993366"/>
            </a:solidFill>
            <a:latin typeface="微软雅黑" panose="020B0503020204020204" pitchFamily="34" charset="-122"/>
            <a:ea typeface="微软雅黑" panose="020B0503020204020204" pitchFamily="34" charset="-122"/>
          </a:endParaRPr>
        </a:p>
      </dgm:t>
    </dgm:pt>
    <dgm:pt modelId="{E9FCA26B-8EED-48B8-8C70-A1946A549D15}" type="parTrans" cxnId="{B5E61448-9D8A-4877-8F31-3FF53B3FA5BA}">
      <dgm:prSet/>
      <dgm:spPr/>
      <dgm:t>
        <a:bodyPr/>
        <a:lstStyle/>
        <a:p>
          <a:endParaRPr lang="zh-CN" altLang="en-US"/>
        </a:p>
      </dgm:t>
    </dgm:pt>
    <dgm:pt modelId="{C3D74CF7-9209-4E46-9296-8ABBDCEC84FA}" type="sibTrans" cxnId="{B5E61448-9D8A-4877-8F31-3FF53B3FA5BA}">
      <dgm:prSet/>
      <dgm:spPr/>
      <dgm:t>
        <a:bodyPr/>
        <a:lstStyle/>
        <a:p>
          <a:endParaRPr lang="zh-CN" altLang="en-US"/>
        </a:p>
      </dgm:t>
    </dgm:pt>
    <dgm:pt modelId="{1F82BA6F-41C7-48CD-9BAD-7B852C1DFBF9}">
      <dgm:prSet/>
      <dgm:spPr/>
      <dgm:t>
        <a:bodyPr/>
        <a:lstStyle/>
        <a:p>
          <a:r>
            <a:rPr lang="en-US" altLang="zh-CN" dirty="0" smtClean="0">
              <a:solidFill>
                <a:srgbClr val="993366"/>
              </a:solidFill>
              <a:latin typeface="微软雅黑" panose="020B0503020204020204" pitchFamily="34" charset="-122"/>
              <a:ea typeface="微软雅黑" panose="020B0503020204020204" pitchFamily="34" charset="-122"/>
            </a:rPr>
            <a:t>4.</a:t>
          </a:r>
          <a:r>
            <a:rPr lang="zh-CN" altLang="en-US" dirty="0" smtClean="0">
              <a:solidFill>
                <a:srgbClr val="993366"/>
              </a:solidFill>
              <a:latin typeface="微软雅黑" panose="020B0503020204020204" pitchFamily="34" charset="-122"/>
              <a:ea typeface="微软雅黑" panose="020B0503020204020204" pitchFamily="34" charset="-122"/>
            </a:rPr>
            <a:t>我们的行动</a:t>
          </a:r>
          <a:endParaRPr lang="zh-CN" altLang="en-US" dirty="0">
            <a:solidFill>
              <a:srgbClr val="993366"/>
            </a:solidFill>
            <a:latin typeface="微软雅黑" panose="020B0503020204020204" pitchFamily="34" charset="-122"/>
            <a:ea typeface="微软雅黑" panose="020B0503020204020204" pitchFamily="34" charset="-122"/>
          </a:endParaRPr>
        </a:p>
      </dgm:t>
    </dgm:pt>
    <dgm:pt modelId="{B1C21BD9-EDCD-4313-B62D-470783971017}" type="parTrans" cxnId="{A696F393-EB5C-43A7-93A8-CBB56C6FABD0}">
      <dgm:prSet/>
      <dgm:spPr/>
      <dgm:t>
        <a:bodyPr/>
        <a:lstStyle/>
        <a:p>
          <a:endParaRPr lang="zh-CN" altLang="en-US"/>
        </a:p>
      </dgm:t>
    </dgm:pt>
    <dgm:pt modelId="{321AA87D-015D-4947-A556-6EB64D474D0C}" type="sibTrans" cxnId="{A696F393-EB5C-43A7-93A8-CBB56C6FABD0}">
      <dgm:prSet/>
      <dgm:spPr/>
      <dgm:t>
        <a:bodyPr/>
        <a:lstStyle/>
        <a:p>
          <a:endParaRPr lang="zh-CN" altLang="en-US"/>
        </a:p>
      </dgm:t>
    </dgm:pt>
    <dgm:pt modelId="{319B7079-1A27-43B3-A5FE-682C7FA6DC2B}">
      <dgm:prSet/>
      <dgm:spPr>
        <a:solidFill>
          <a:schemeClr val="accent2"/>
        </a:solidFill>
        <a:ln>
          <a:noFill/>
        </a:ln>
      </dgm:spPr>
      <dgm:t>
        <a:bodyPr/>
        <a:lstStyle/>
        <a:p>
          <a:r>
            <a:rPr lang="en-US" altLang="zh-CN" dirty="0" smtClean="0">
              <a:solidFill>
                <a:schemeClr val="bg1"/>
              </a:solidFill>
              <a:latin typeface="微软雅黑" panose="020B0503020204020204" pitchFamily="34" charset="-122"/>
              <a:ea typeface="微软雅黑" panose="020B0503020204020204" pitchFamily="34" charset="-122"/>
            </a:rPr>
            <a:t>3.</a:t>
          </a:r>
          <a:r>
            <a:rPr lang="zh-CN" altLang="en-US" dirty="0" smtClean="0">
              <a:solidFill>
                <a:schemeClr val="bg1"/>
              </a:solidFill>
              <a:latin typeface="微软雅黑" panose="020B0503020204020204" pitchFamily="34" charset="-122"/>
              <a:ea typeface="微软雅黑" panose="020B0503020204020204" pitchFamily="34" charset="-122"/>
            </a:rPr>
            <a:t>国际新进展</a:t>
          </a:r>
          <a:endParaRPr lang="zh-CN" altLang="en-US" dirty="0">
            <a:solidFill>
              <a:schemeClr val="bg1"/>
            </a:solidFill>
            <a:latin typeface="微软雅黑" panose="020B0503020204020204" pitchFamily="34" charset="-122"/>
            <a:ea typeface="微软雅黑" panose="020B0503020204020204" pitchFamily="34" charset="-122"/>
          </a:endParaRPr>
        </a:p>
      </dgm:t>
    </dgm:pt>
    <dgm:pt modelId="{4948060F-E398-4960-B8CA-95D0386B1920}" type="parTrans" cxnId="{F6313405-55F6-428E-AE0A-9AC8DFF0EC39}">
      <dgm:prSet/>
      <dgm:spPr/>
      <dgm:t>
        <a:bodyPr/>
        <a:lstStyle/>
        <a:p>
          <a:endParaRPr lang="zh-CN" altLang="en-US"/>
        </a:p>
      </dgm:t>
    </dgm:pt>
    <dgm:pt modelId="{EDD266A1-6A3C-4CDF-A2D3-50EA12254543}" type="sibTrans" cxnId="{F6313405-55F6-428E-AE0A-9AC8DFF0EC39}">
      <dgm:prSet/>
      <dgm:spPr/>
      <dgm:t>
        <a:bodyPr/>
        <a:lstStyle/>
        <a:p>
          <a:endParaRPr lang="zh-CN" altLang="en-US"/>
        </a:p>
      </dgm:t>
    </dgm:pt>
    <dgm:pt modelId="{2624BD09-DFE3-426A-A4EF-6D4BE1F05DFB}" type="pres">
      <dgm:prSet presAssocID="{26276D97-3742-404C-B815-27EDC15B3CB2}" presName="linear" presStyleCnt="0">
        <dgm:presLayoutVars>
          <dgm:animLvl val="lvl"/>
          <dgm:resizeHandles val="exact"/>
        </dgm:presLayoutVars>
      </dgm:prSet>
      <dgm:spPr/>
      <dgm:t>
        <a:bodyPr/>
        <a:lstStyle/>
        <a:p>
          <a:endParaRPr lang="zh-CN" altLang="en-US"/>
        </a:p>
      </dgm:t>
    </dgm:pt>
    <dgm:pt modelId="{96A74ACA-F37A-4F8E-BE76-73758643282A}" type="pres">
      <dgm:prSet presAssocID="{50DBF38F-EA01-45FF-80A8-B1820689042B}" presName="parentText" presStyleLbl="node1" presStyleIdx="0" presStyleCnt="4">
        <dgm:presLayoutVars>
          <dgm:chMax val="0"/>
          <dgm:bulletEnabled val="1"/>
        </dgm:presLayoutVars>
      </dgm:prSet>
      <dgm:spPr/>
      <dgm:t>
        <a:bodyPr/>
        <a:lstStyle/>
        <a:p>
          <a:endParaRPr lang="zh-CN" altLang="en-US"/>
        </a:p>
      </dgm:t>
    </dgm:pt>
    <dgm:pt modelId="{2EFB34B0-8FFB-46B8-AAEB-1031BAB98550}" type="pres">
      <dgm:prSet presAssocID="{9E75697E-E955-4F76-8E4E-D5F3B128B77C}" presName="spacer" presStyleCnt="0"/>
      <dgm:spPr/>
    </dgm:pt>
    <dgm:pt modelId="{85210650-ED09-4A61-B18E-AF4CDBA1EA78}" type="pres">
      <dgm:prSet presAssocID="{6E3856E0-BA7A-4E25-8009-C9BFAA94DC5D}" presName="parentText" presStyleLbl="node1" presStyleIdx="1" presStyleCnt="4">
        <dgm:presLayoutVars>
          <dgm:chMax val="0"/>
          <dgm:bulletEnabled val="1"/>
        </dgm:presLayoutVars>
      </dgm:prSet>
      <dgm:spPr/>
      <dgm:t>
        <a:bodyPr/>
        <a:lstStyle/>
        <a:p>
          <a:endParaRPr lang="zh-CN" altLang="en-US"/>
        </a:p>
      </dgm:t>
    </dgm:pt>
    <dgm:pt modelId="{8C1EB3AB-6E58-4A68-AE71-71F43DBB918E}" type="pres">
      <dgm:prSet presAssocID="{C3D74CF7-9209-4E46-9296-8ABBDCEC84FA}" presName="spacer" presStyleCnt="0"/>
      <dgm:spPr/>
    </dgm:pt>
    <dgm:pt modelId="{303196AA-56F4-478A-872C-60608789D3B0}" type="pres">
      <dgm:prSet presAssocID="{319B7079-1A27-43B3-A5FE-682C7FA6DC2B}" presName="parentText" presStyleLbl="node1" presStyleIdx="2" presStyleCnt="4">
        <dgm:presLayoutVars>
          <dgm:chMax val="0"/>
          <dgm:bulletEnabled val="1"/>
        </dgm:presLayoutVars>
      </dgm:prSet>
      <dgm:spPr/>
      <dgm:t>
        <a:bodyPr/>
        <a:lstStyle/>
        <a:p>
          <a:endParaRPr lang="zh-CN" altLang="en-US"/>
        </a:p>
      </dgm:t>
    </dgm:pt>
    <dgm:pt modelId="{5375F89E-B9C6-4EED-8F4E-DF66880A40C2}" type="pres">
      <dgm:prSet presAssocID="{EDD266A1-6A3C-4CDF-A2D3-50EA12254543}" presName="spacer" presStyleCnt="0"/>
      <dgm:spPr/>
    </dgm:pt>
    <dgm:pt modelId="{3E165F0A-03A9-4B26-BBB3-029A28A4EC36}" type="pres">
      <dgm:prSet presAssocID="{1F82BA6F-41C7-48CD-9BAD-7B852C1DFBF9}" presName="parentText" presStyleLbl="node1" presStyleIdx="3" presStyleCnt="4">
        <dgm:presLayoutVars>
          <dgm:chMax val="0"/>
          <dgm:bulletEnabled val="1"/>
        </dgm:presLayoutVars>
      </dgm:prSet>
      <dgm:spPr/>
      <dgm:t>
        <a:bodyPr/>
        <a:lstStyle/>
        <a:p>
          <a:endParaRPr lang="zh-CN" altLang="en-US"/>
        </a:p>
      </dgm:t>
    </dgm:pt>
  </dgm:ptLst>
  <dgm:cxnLst>
    <dgm:cxn modelId="{87EBB444-06A1-40EC-BA5B-CE1C62E2F5F7}" type="presOf" srcId="{6E3856E0-BA7A-4E25-8009-C9BFAA94DC5D}" destId="{85210650-ED09-4A61-B18E-AF4CDBA1EA78}" srcOrd="0" destOrd="0" presId="urn:microsoft.com/office/officeart/2005/8/layout/vList2"/>
    <dgm:cxn modelId="{F6313405-55F6-428E-AE0A-9AC8DFF0EC39}" srcId="{26276D97-3742-404C-B815-27EDC15B3CB2}" destId="{319B7079-1A27-43B3-A5FE-682C7FA6DC2B}" srcOrd="2" destOrd="0" parTransId="{4948060F-E398-4960-B8CA-95D0386B1920}" sibTransId="{EDD266A1-6A3C-4CDF-A2D3-50EA12254543}"/>
    <dgm:cxn modelId="{B5E61448-9D8A-4877-8F31-3FF53B3FA5BA}" srcId="{26276D97-3742-404C-B815-27EDC15B3CB2}" destId="{6E3856E0-BA7A-4E25-8009-C9BFAA94DC5D}" srcOrd="1" destOrd="0" parTransId="{E9FCA26B-8EED-48B8-8C70-A1946A549D15}" sibTransId="{C3D74CF7-9209-4E46-9296-8ABBDCEC84FA}"/>
    <dgm:cxn modelId="{1B294ACA-1BDB-48F7-9EC0-4CD1DCA40FFA}" type="presOf" srcId="{319B7079-1A27-43B3-A5FE-682C7FA6DC2B}" destId="{303196AA-56F4-478A-872C-60608789D3B0}" srcOrd="0" destOrd="0" presId="urn:microsoft.com/office/officeart/2005/8/layout/vList2"/>
    <dgm:cxn modelId="{CF9AF4EA-EF15-4FFD-AF8B-D755061F3EE0}" type="presOf" srcId="{26276D97-3742-404C-B815-27EDC15B3CB2}" destId="{2624BD09-DFE3-426A-A4EF-6D4BE1F05DFB}" srcOrd="0" destOrd="0" presId="urn:microsoft.com/office/officeart/2005/8/layout/vList2"/>
    <dgm:cxn modelId="{63AD3F1E-8B9A-4AC2-B71F-E768BCDCF6A7}" type="presOf" srcId="{50DBF38F-EA01-45FF-80A8-B1820689042B}" destId="{96A74ACA-F37A-4F8E-BE76-73758643282A}" srcOrd="0" destOrd="0" presId="urn:microsoft.com/office/officeart/2005/8/layout/vList2"/>
    <dgm:cxn modelId="{1D7244CE-4D50-4AB6-873A-8EE9E6AB2535}" srcId="{26276D97-3742-404C-B815-27EDC15B3CB2}" destId="{50DBF38F-EA01-45FF-80A8-B1820689042B}" srcOrd="0" destOrd="0" parTransId="{D91A94A7-34A2-4516-965E-87F7C7F1BC58}" sibTransId="{9E75697E-E955-4F76-8E4E-D5F3B128B77C}"/>
    <dgm:cxn modelId="{6719C05E-A6C0-46B6-9564-EAC45606FF6A}" type="presOf" srcId="{1F82BA6F-41C7-48CD-9BAD-7B852C1DFBF9}" destId="{3E165F0A-03A9-4B26-BBB3-029A28A4EC36}" srcOrd="0" destOrd="0" presId="urn:microsoft.com/office/officeart/2005/8/layout/vList2"/>
    <dgm:cxn modelId="{A696F393-EB5C-43A7-93A8-CBB56C6FABD0}" srcId="{26276D97-3742-404C-B815-27EDC15B3CB2}" destId="{1F82BA6F-41C7-48CD-9BAD-7B852C1DFBF9}" srcOrd="3" destOrd="0" parTransId="{B1C21BD9-EDCD-4313-B62D-470783971017}" sibTransId="{321AA87D-015D-4947-A556-6EB64D474D0C}"/>
    <dgm:cxn modelId="{2A6BCBAC-0626-4776-9465-31D2B023047D}" type="presParOf" srcId="{2624BD09-DFE3-426A-A4EF-6D4BE1F05DFB}" destId="{96A74ACA-F37A-4F8E-BE76-73758643282A}" srcOrd="0" destOrd="0" presId="urn:microsoft.com/office/officeart/2005/8/layout/vList2"/>
    <dgm:cxn modelId="{5A800914-2778-400F-99D2-EAF6E68D3281}" type="presParOf" srcId="{2624BD09-DFE3-426A-A4EF-6D4BE1F05DFB}" destId="{2EFB34B0-8FFB-46B8-AAEB-1031BAB98550}" srcOrd="1" destOrd="0" presId="urn:microsoft.com/office/officeart/2005/8/layout/vList2"/>
    <dgm:cxn modelId="{13324431-0B77-4520-8313-AD377ED04CE0}" type="presParOf" srcId="{2624BD09-DFE3-426A-A4EF-6D4BE1F05DFB}" destId="{85210650-ED09-4A61-B18E-AF4CDBA1EA78}" srcOrd="2" destOrd="0" presId="urn:microsoft.com/office/officeart/2005/8/layout/vList2"/>
    <dgm:cxn modelId="{E31E818E-BA76-46E3-A24B-F8F505AEC74B}" type="presParOf" srcId="{2624BD09-DFE3-426A-A4EF-6D4BE1F05DFB}" destId="{8C1EB3AB-6E58-4A68-AE71-71F43DBB918E}" srcOrd="3" destOrd="0" presId="urn:microsoft.com/office/officeart/2005/8/layout/vList2"/>
    <dgm:cxn modelId="{D33A9DC5-74B6-4CCB-9B6F-37E7CEAFAB88}" type="presParOf" srcId="{2624BD09-DFE3-426A-A4EF-6D4BE1F05DFB}" destId="{303196AA-56F4-478A-872C-60608789D3B0}" srcOrd="4" destOrd="0" presId="urn:microsoft.com/office/officeart/2005/8/layout/vList2"/>
    <dgm:cxn modelId="{BD75DF0E-A08A-4CA7-BD7E-D9AB919D04AA}" type="presParOf" srcId="{2624BD09-DFE3-426A-A4EF-6D4BE1F05DFB}" destId="{5375F89E-B9C6-4EED-8F4E-DF66880A40C2}" srcOrd="5" destOrd="0" presId="urn:microsoft.com/office/officeart/2005/8/layout/vList2"/>
    <dgm:cxn modelId="{8F844694-1C56-4664-B20C-25E5344F997B}" type="presParOf" srcId="{2624BD09-DFE3-426A-A4EF-6D4BE1F05DFB}" destId="{3E165F0A-03A9-4B26-BBB3-029A28A4EC36}"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DAAC7C6-4214-4E9A-B5EB-44535DA9A261}"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zh-CN" altLang="en-US"/>
        </a:p>
      </dgm:t>
    </dgm:pt>
    <dgm:pt modelId="{2DE44AAB-A50F-45D9-B925-D1797D3D02D1}">
      <dgm:prSet phldrT="[文本]"/>
      <dgm:spPr/>
      <dgm:t>
        <a:bodyPr/>
        <a:lstStyle/>
        <a:p>
          <a:r>
            <a:rPr lang="zh-CN" altLang="en-US" dirty="0" smtClean="0"/>
            <a:t>国家</a:t>
          </a:r>
          <a:endParaRPr lang="zh-CN" altLang="en-US" dirty="0"/>
        </a:p>
      </dgm:t>
    </dgm:pt>
    <dgm:pt modelId="{CE7AD4F2-F4B3-4309-B5B7-280C2B178391}" type="parTrans" cxnId="{A8BF8049-686B-481C-88B0-520F5F904253}">
      <dgm:prSet/>
      <dgm:spPr/>
      <dgm:t>
        <a:bodyPr/>
        <a:lstStyle/>
        <a:p>
          <a:endParaRPr lang="zh-CN" altLang="en-US"/>
        </a:p>
      </dgm:t>
    </dgm:pt>
    <dgm:pt modelId="{35145F3C-ED1C-4E19-B59A-E7F9C48FE764}" type="sibTrans" cxnId="{A8BF8049-686B-481C-88B0-520F5F904253}">
      <dgm:prSet/>
      <dgm:spPr/>
      <dgm:t>
        <a:bodyPr/>
        <a:lstStyle/>
        <a:p>
          <a:endParaRPr lang="zh-CN" altLang="en-US"/>
        </a:p>
      </dgm:t>
    </dgm:pt>
    <dgm:pt modelId="{B19ED7B8-90D2-421C-831D-650EE8B5E6BE}">
      <dgm:prSet phldrT="[文本]"/>
      <dgm:spPr/>
      <dgm:t>
        <a:bodyPr/>
        <a:lstStyle/>
        <a:p>
          <a:r>
            <a:rPr lang="zh-CN" altLang="en-US" dirty="0" smtClean="0"/>
            <a:t>通过时间</a:t>
          </a:r>
          <a:endParaRPr lang="zh-CN" altLang="en-US" dirty="0"/>
        </a:p>
      </dgm:t>
    </dgm:pt>
    <dgm:pt modelId="{3F682E91-22AE-4FFD-AEB9-2245579826D1}" type="parTrans" cxnId="{31C7EC09-66DC-422A-942B-D8E773878EE3}">
      <dgm:prSet/>
      <dgm:spPr/>
      <dgm:t>
        <a:bodyPr/>
        <a:lstStyle/>
        <a:p>
          <a:endParaRPr lang="zh-CN" altLang="en-US"/>
        </a:p>
      </dgm:t>
    </dgm:pt>
    <dgm:pt modelId="{BD56FB63-08A2-45ED-9482-5B17FD90D74C}" type="sibTrans" cxnId="{31C7EC09-66DC-422A-942B-D8E773878EE3}">
      <dgm:prSet/>
      <dgm:spPr/>
      <dgm:t>
        <a:bodyPr/>
        <a:lstStyle/>
        <a:p>
          <a:endParaRPr lang="zh-CN" altLang="en-US"/>
        </a:p>
      </dgm:t>
    </dgm:pt>
    <dgm:pt modelId="{12CF8398-09F5-43A7-BE5A-BAEA60231D7E}">
      <dgm:prSet phldrT="[文本]" custT="1"/>
      <dgm:spPr/>
      <dgm:t>
        <a:bodyPr/>
        <a:lstStyle/>
        <a:p>
          <a:r>
            <a:rPr lang="zh-CN" altLang="en-US" sz="2800" dirty="0" smtClean="0"/>
            <a:t>２０１５</a:t>
          </a:r>
          <a:r>
            <a:rPr lang="en-US" altLang="zh-CN" sz="2800" dirty="0" smtClean="0"/>
            <a:t>.</a:t>
          </a:r>
          <a:r>
            <a:rPr lang="zh-CN" altLang="en-US" sz="2800" dirty="0" smtClean="0"/>
            <a:t>０２</a:t>
          </a:r>
          <a:endParaRPr lang="zh-CN" altLang="en-US" sz="2800" dirty="0"/>
        </a:p>
      </dgm:t>
    </dgm:pt>
    <dgm:pt modelId="{92D84B95-C568-4A0B-A6AA-FC021C312832}" type="parTrans" cxnId="{0EA81BFE-C967-4728-89EA-990C5EDF917E}">
      <dgm:prSet/>
      <dgm:spPr/>
      <dgm:t>
        <a:bodyPr/>
        <a:lstStyle/>
        <a:p>
          <a:endParaRPr lang="zh-CN" altLang="en-US"/>
        </a:p>
      </dgm:t>
    </dgm:pt>
    <dgm:pt modelId="{C99E1EB9-52E2-4B22-85A6-906FAA0604B9}" type="sibTrans" cxnId="{0EA81BFE-C967-4728-89EA-990C5EDF917E}">
      <dgm:prSet/>
      <dgm:spPr/>
      <dgm:t>
        <a:bodyPr/>
        <a:lstStyle/>
        <a:p>
          <a:endParaRPr lang="zh-CN" altLang="en-US"/>
        </a:p>
      </dgm:t>
    </dgm:pt>
    <dgm:pt modelId="{B3B9E81E-D21F-4479-9C5B-1E3B7D26C888}">
      <dgm:prSet phldrT="[文本]" custT="1"/>
      <dgm:spPr/>
      <dgm:t>
        <a:bodyPr/>
        <a:lstStyle/>
        <a:p>
          <a:r>
            <a:rPr lang="zh-CN" altLang="en-US" sz="2800" dirty="0" smtClean="0"/>
            <a:t>２０１５</a:t>
          </a:r>
          <a:r>
            <a:rPr lang="en-US" altLang="zh-CN" sz="2800" dirty="0" smtClean="0"/>
            <a:t>.</a:t>
          </a:r>
          <a:r>
            <a:rPr lang="zh-CN" altLang="en-US" sz="2800" dirty="0" smtClean="0"/>
            <a:t>０３</a:t>
          </a:r>
        </a:p>
      </dgm:t>
    </dgm:pt>
    <dgm:pt modelId="{CAECB338-5630-4FC8-BA85-5A8BE3986782}" type="parTrans" cxnId="{F1FFA43F-30C9-47EF-AAE5-9DE118FE56AC}">
      <dgm:prSet/>
      <dgm:spPr/>
      <dgm:t>
        <a:bodyPr/>
        <a:lstStyle/>
        <a:p>
          <a:endParaRPr lang="zh-CN" altLang="en-US"/>
        </a:p>
      </dgm:t>
    </dgm:pt>
    <dgm:pt modelId="{AC2C3DA5-FB5B-4350-BF9B-62D6FD5CA0A2}" type="sibTrans" cxnId="{F1FFA43F-30C9-47EF-AAE5-9DE118FE56AC}">
      <dgm:prSet/>
      <dgm:spPr/>
      <dgm:t>
        <a:bodyPr/>
        <a:lstStyle/>
        <a:p>
          <a:endParaRPr lang="zh-CN" altLang="en-US"/>
        </a:p>
      </dgm:t>
    </dgm:pt>
    <dgm:pt modelId="{37C23765-A3D9-4BDC-9031-98D5C1487C4E}">
      <dgm:prSet phldrT="[文本]"/>
      <dgm:spPr/>
      <dgm:t>
        <a:bodyPr/>
        <a:lstStyle/>
        <a:p>
          <a:r>
            <a:rPr lang="zh-CN" altLang="en-US" dirty="0" smtClean="0"/>
            <a:t>实施时间</a:t>
          </a:r>
          <a:endParaRPr lang="zh-CN" altLang="en-US" dirty="0"/>
        </a:p>
      </dgm:t>
    </dgm:pt>
    <dgm:pt modelId="{015115E1-A62F-45DD-AD76-2C5DB78CF35D}" type="parTrans" cxnId="{79298357-0AFB-462A-B6D8-7CE0305C6D37}">
      <dgm:prSet/>
      <dgm:spPr/>
      <dgm:t>
        <a:bodyPr/>
        <a:lstStyle/>
        <a:p>
          <a:endParaRPr lang="zh-CN" altLang="en-US"/>
        </a:p>
      </dgm:t>
    </dgm:pt>
    <dgm:pt modelId="{E9A62EF9-7238-456E-832E-FFEA9E9CD1B5}" type="sibTrans" cxnId="{79298357-0AFB-462A-B6D8-7CE0305C6D37}">
      <dgm:prSet/>
      <dgm:spPr/>
      <dgm:t>
        <a:bodyPr/>
        <a:lstStyle/>
        <a:p>
          <a:endParaRPr lang="zh-CN" altLang="en-US"/>
        </a:p>
      </dgm:t>
    </dgm:pt>
    <dgm:pt modelId="{77C61012-FC9C-44AB-957A-DDD2EF15A18D}">
      <dgm:prSet phldrT="[文本]" custT="1"/>
      <dgm:spPr/>
      <dgm:t>
        <a:bodyPr/>
        <a:lstStyle/>
        <a:p>
          <a:r>
            <a:rPr lang="zh-CN" altLang="en-US" sz="2800" dirty="0" smtClean="0"/>
            <a:t>２０１６</a:t>
          </a:r>
          <a:r>
            <a:rPr lang="en-US" altLang="zh-CN" sz="2800" dirty="0" smtClean="0"/>
            <a:t>.</a:t>
          </a:r>
          <a:r>
            <a:rPr lang="zh-CN" altLang="en-US" sz="2800" dirty="0" smtClean="0"/>
            <a:t>０５</a:t>
          </a:r>
          <a:endParaRPr lang="zh-CN" altLang="en-US" sz="2800" dirty="0"/>
        </a:p>
      </dgm:t>
    </dgm:pt>
    <dgm:pt modelId="{E1C25CB7-3DDA-43B5-A626-B50B5D53E7B7}" type="parTrans" cxnId="{64E89EEB-0371-4DA4-8F2A-76A857A7ECC3}">
      <dgm:prSet/>
      <dgm:spPr/>
      <dgm:t>
        <a:bodyPr/>
        <a:lstStyle/>
        <a:p>
          <a:endParaRPr lang="zh-CN" altLang="en-US"/>
        </a:p>
      </dgm:t>
    </dgm:pt>
    <dgm:pt modelId="{554C706F-6C42-477E-B711-AF9CDEE370AD}" type="sibTrans" cxnId="{64E89EEB-0371-4DA4-8F2A-76A857A7ECC3}">
      <dgm:prSet/>
      <dgm:spPr/>
      <dgm:t>
        <a:bodyPr/>
        <a:lstStyle/>
        <a:p>
          <a:endParaRPr lang="zh-CN" altLang="en-US"/>
        </a:p>
      </dgm:t>
    </dgm:pt>
    <dgm:pt modelId="{4DAA737E-3A98-4F7E-8A08-EFCCF4A8C180}">
      <dgm:prSet phldrT="[文本]" custT="1"/>
      <dgm:spPr/>
      <dgm:t>
        <a:bodyPr/>
        <a:lstStyle/>
        <a:p>
          <a:r>
            <a:rPr lang="zh-CN" altLang="en-US" sz="2800" dirty="0" smtClean="0"/>
            <a:t>２０１６</a:t>
          </a:r>
          <a:r>
            <a:rPr lang="en-US" altLang="zh-CN" sz="2800" dirty="0" smtClean="0"/>
            <a:t>.</a:t>
          </a:r>
          <a:r>
            <a:rPr lang="zh-CN" altLang="en-US" sz="2800" dirty="0" smtClean="0"/>
            <a:t>０５</a:t>
          </a:r>
        </a:p>
      </dgm:t>
    </dgm:pt>
    <dgm:pt modelId="{680F9490-98CE-426A-AE67-B910B6C32C4A}" type="parTrans" cxnId="{42432CB6-EAC7-4CB8-A0CF-F2C063F8DB73}">
      <dgm:prSet/>
      <dgm:spPr/>
      <dgm:t>
        <a:bodyPr/>
        <a:lstStyle/>
        <a:p>
          <a:endParaRPr lang="zh-CN" altLang="en-US"/>
        </a:p>
      </dgm:t>
    </dgm:pt>
    <dgm:pt modelId="{32583E9D-DFBF-498F-A0B7-B8AAFD887325}" type="sibTrans" cxnId="{42432CB6-EAC7-4CB8-A0CF-F2C063F8DB73}">
      <dgm:prSet/>
      <dgm:spPr/>
      <dgm:t>
        <a:bodyPr/>
        <a:lstStyle/>
        <a:p>
          <a:endParaRPr lang="zh-CN" altLang="en-US"/>
        </a:p>
      </dgm:t>
    </dgm:pt>
    <dgm:pt modelId="{7808C7FD-45EB-41EA-ABCF-64CA68F24C63}">
      <dgm:prSet phldrT="[文本]" custT="1"/>
      <dgm:spPr/>
      <dgm:t>
        <a:bodyPr/>
        <a:lstStyle/>
        <a:p>
          <a:r>
            <a:rPr lang="zh-CN" altLang="en-US" sz="2800" dirty="0" smtClean="0"/>
            <a:t>２０１５</a:t>
          </a:r>
          <a:r>
            <a:rPr lang="en-US" altLang="zh-CN" sz="2800" dirty="0" smtClean="0"/>
            <a:t>.</a:t>
          </a:r>
          <a:r>
            <a:rPr lang="zh-CN" altLang="en-US" sz="2800" dirty="0" smtClean="0"/>
            <a:t>１０</a:t>
          </a:r>
        </a:p>
      </dgm:t>
    </dgm:pt>
    <dgm:pt modelId="{FAC0B812-011F-40B6-BEC7-0569AD3654EB}" type="parTrans" cxnId="{493FC191-9DD6-4341-A4CB-B98D0DAB5105}">
      <dgm:prSet/>
      <dgm:spPr/>
      <dgm:t>
        <a:bodyPr/>
        <a:lstStyle/>
        <a:p>
          <a:endParaRPr lang="zh-CN" altLang="en-US"/>
        </a:p>
      </dgm:t>
    </dgm:pt>
    <dgm:pt modelId="{D88CD5C9-9714-47DC-884F-A9A5FF83397D}" type="sibTrans" cxnId="{493FC191-9DD6-4341-A4CB-B98D0DAB5105}">
      <dgm:prSet/>
      <dgm:spPr/>
      <dgm:t>
        <a:bodyPr/>
        <a:lstStyle/>
        <a:p>
          <a:endParaRPr lang="zh-CN" altLang="en-US"/>
        </a:p>
      </dgm:t>
    </dgm:pt>
    <dgm:pt modelId="{F3F13AD1-4119-43DB-B737-EC981BDD3A7D}">
      <dgm:prSet phldrT="[文本]" custT="1"/>
      <dgm:spPr/>
      <dgm:t>
        <a:bodyPr/>
        <a:lstStyle/>
        <a:p>
          <a:r>
            <a:rPr lang="zh-CN" altLang="en-US" sz="2800" dirty="0" smtClean="0"/>
            <a:t>２０１５</a:t>
          </a:r>
          <a:r>
            <a:rPr lang="en-US" altLang="zh-CN" sz="2800" dirty="0" smtClean="0"/>
            <a:t>.</a:t>
          </a:r>
          <a:r>
            <a:rPr lang="zh-CN" altLang="en-US" sz="2800" dirty="0" smtClean="0"/>
            <a:t>１１</a:t>
          </a:r>
        </a:p>
      </dgm:t>
    </dgm:pt>
    <dgm:pt modelId="{38375EC8-AAD5-47C0-BBBB-2B21BCD737FC}" type="parTrans" cxnId="{4CDDFAC9-9F44-413C-8CBB-515AA796637D}">
      <dgm:prSet/>
      <dgm:spPr/>
      <dgm:t>
        <a:bodyPr/>
        <a:lstStyle/>
        <a:p>
          <a:endParaRPr lang="zh-CN" altLang="en-US"/>
        </a:p>
      </dgm:t>
    </dgm:pt>
    <dgm:pt modelId="{9876EA6F-9601-4130-9292-6B67DCAB413C}" type="sibTrans" cxnId="{4CDDFAC9-9F44-413C-8CBB-515AA796637D}">
      <dgm:prSet/>
      <dgm:spPr/>
      <dgm:t>
        <a:bodyPr/>
        <a:lstStyle/>
        <a:p>
          <a:endParaRPr lang="zh-CN" altLang="en-US"/>
        </a:p>
      </dgm:t>
    </dgm:pt>
    <dgm:pt modelId="{51CD9423-C4D8-4A26-8738-7FEC787FDBB5}">
      <dgm:prSet phldrT="[文本]" custT="1"/>
      <dgm:spPr/>
      <dgm:t>
        <a:bodyPr/>
        <a:lstStyle/>
        <a:p>
          <a:endParaRPr lang="zh-CN" altLang="en-US" sz="1800" dirty="0" smtClean="0"/>
        </a:p>
      </dgm:t>
    </dgm:pt>
    <dgm:pt modelId="{39066B35-8864-424B-A618-01DE3D73228A}" type="parTrans" cxnId="{BCF5ECAF-35C5-43B7-807B-918E0218DA91}">
      <dgm:prSet/>
      <dgm:spPr/>
      <dgm:t>
        <a:bodyPr/>
        <a:lstStyle/>
        <a:p>
          <a:endParaRPr lang="zh-CN" altLang="en-US"/>
        </a:p>
      </dgm:t>
    </dgm:pt>
    <dgm:pt modelId="{4B3696F2-0914-4688-9E00-A402782F11EB}" type="sibTrans" cxnId="{BCF5ECAF-35C5-43B7-807B-918E0218DA91}">
      <dgm:prSet/>
      <dgm:spPr/>
      <dgm:t>
        <a:bodyPr/>
        <a:lstStyle/>
        <a:p>
          <a:endParaRPr lang="zh-CN" altLang="en-US"/>
        </a:p>
      </dgm:t>
    </dgm:pt>
    <dgm:pt modelId="{59450D11-E095-411F-8F9B-A5505C11A929}">
      <dgm:prSet custT="1"/>
      <dgm:spPr/>
      <dgm:t>
        <a:bodyPr/>
        <a:lstStyle/>
        <a:p>
          <a:r>
            <a:rPr lang="zh-CN" altLang="en-US" sz="2800" dirty="0" smtClean="0"/>
            <a:t>２０１６</a:t>
          </a:r>
          <a:r>
            <a:rPr lang="en-US" altLang="zh-CN" sz="2800" dirty="0" smtClean="0"/>
            <a:t>.</a:t>
          </a:r>
          <a:r>
            <a:rPr lang="zh-CN" altLang="en-US" sz="2800" dirty="0" smtClean="0"/>
            <a:t>０５</a:t>
          </a:r>
        </a:p>
      </dgm:t>
    </dgm:pt>
    <dgm:pt modelId="{1887A328-7147-4429-AD3A-89A583ADC32E}" type="parTrans" cxnId="{6DD43151-E88E-401C-91C6-3CCA7F9CC811}">
      <dgm:prSet/>
      <dgm:spPr/>
      <dgm:t>
        <a:bodyPr/>
        <a:lstStyle/>
        <a:p>
          <a:endParaRPr lang="zh-CN" altLang="en-US"/>
        </a:p>
      </dgm:t>
    </dgm:pt>
    <dgm:pt modelId="{F98E5C14-4590-414D-93B8-6D0EC8C628A6}" type="sibTrans" cxnId="{6DD43151-E88E-401C-91C6-3CCA7F9CC811}">
      <dgm:prSet/>
      <dgm:spPr/>
      <dgm:t>
        <a:bodyPr/>
        <a:lstStyle/>
        <a:p>
          <a:endParaRPr lang="zh-CN" altLang="en-US"/>
        </a:p>
      </dgm:t>
    </dgm:pt>
    <dgm:pt modelId="{179399EB-0BAD-499F-8414-37272605BA46}">
      <dgm:prSet phldrT="[文本]" custT="1"/>
      <dgm:spPr/>
      <dgm:t>
        <a:bodyPr/>
        <a:lstStyle/>
        <a:p>
          <a:r>
            <a:rPr lang="zh-CN" altLang="en-US" sz="2800" dirty="0" smtClean="0"/>
            <a:t>２０１６</a:t>
          </a:r>
          <a:r>
            <a:rPr lang="en-US" altLang="zh-CN" sz="2800" dirty="0" smtClean="0"/>
            <a:t>.</a:t>
          </a:r>
          <a:r>
            <a:rPr lang="zh-CN" altLang="en-US" sz="2800" dirty="0" smtClean="0"/>
            <a:t>０５</a:t>
          </a:r>
        </a:p>
      </dgm:t>
    </dgm:pt>
    <dgm:pt modelId="{5DF32F06-0D16-4CE0-8D69-854D4C95F240}" type="parTrans" cxnId="{DE4179B2-E424-4192-A1B6-1A629023BD9E}">
      <dgm:prSet/>
      <dgm:spPr/>
      <dgm:t>
        <a:bodyPr/>
        <a:lstStyle/>
        <a:p>
          <a:endParaRPr lang="zh-CN" altLang="en-US"/>
        </a:p>
      </dgm:t>
    </dgm:pt>
    <dgm:pt modelId="{561ACEE4-6A96-4E91-9B1D-B3E115EDCEEF}" type="sibTrans" cxnId="{DE4179B2-E424-4192-A1B6-1A629023BD9E}">
      <dgm:prSet/>
      <dgm:spPr/>
      <dgm:t>
        <a:bodyPr/>
        <a:lstStyle/>
        <a:p>
          <a:endParaRPr lang="zh-CN" altLang="en-US"/>
        </a:p>
      </dgm:t>
    </dgm:pt>
    <dgm:pt modelId="{4342AC91-FFE1-4495-96DB-7BA36E2D51C8}">
      <dgm:prSet phldrT="[文本]" custT="1"/>
      <dgm:spPr/>
      <dgm:t>
        <a:bodyPr/>
        <a:lstStyle/>
        <a:p>
          <a:r>
            <a:rPr lang="zh-CN" altLang="en-US" sz="2800" dirty="0" smtClean="0"/>
            <a:t>法　国</a:t>
          </a:r>
          <a:endParaRPr lang="zh-CN" altLang="en-US" sz="2800" dirty="0"/>
        </a:p>
      </dgm:t>
    </dgm:pt>
    <dgm:pt modelId="{F5A3BB7A-E048-4597-AD2C-0A7D624EE85A}" type="sibTrans" cxnId="{78615CDD-214B-4A14-9715-3FB4A65EAD45}">
      <dgm:prSet/>
      <dgm:spPr/>
      <dgm:t>
        <a:bodyPr/>
        <a:lstStyle/>
        <a:p>
          <a:endParaRPr lang="zh-CN" altLang="en-US"/>
        </a:p>
      </dgm:t>
    </dgm:pt>
    <dgm:pt modelId="{1C906E0E-1A7F-401B-B088-DFDB78EDE98D}" type="parTrans" cxnId="{78615CDD-214B-4A14-9715-3FB4A65EAD45}">
      <dgm:prSet/>
      <dgm:spPr/>
      <dgm:t>
        <a:bodyPr/>
        <a:lstStyle/>
        <a:p>
          <a:endParaRPr lang="zh-CN" altLang="en-US"/>
        </a:p>
      </dgm:t>
    </dgm:pt>
    <dgm:pt modelId="{03A41DBC-C10E-4D4A-81A9-1EFC1AAEBF0F}">
      <dgm:prSet phldrT="[文本]" custT="1"/>
      <dgm:spPr/>
      <dgm:t>
        <a:bodyPr/>
        <a:lstStyle/>
        <a:p>
          <a:r>
            <a:rPr lang="zh-CN" altLang="en-US" sz="2800" dirty="0" smtClean="0"/>
            <a:t>匈牙利</a:t>
          </a:r>
          <a:endParaRPr lang="zh-CN" altLang="en-US" sz="2800" dirty="0"/>
        </a:p>
      </dgm:t>
    </dgm:pt>
    <dgm:pt modelId="{A7D63A91-CD0A-4BAA-B1D8-64EEE7B24B07}" type="sibTrans" cxnId="{4F0BC178-7724-484E-AA74-7F9FF2AF6B96}">
      <dgm:prSet/>
      <dgm:spPr/>
      <dgm:t>
        <a:bodyPr/>
        <a:lstStyle/>
        <a:p>
          <a:endParaRPr lang="zh-CN" altLang="en-US"/>
        </a:p>
      </dgm:t>
    </dgm:pt>
    <dgm:pt modelId="{3A44E302-9C92-4BFE-AD79-E666918E740B}" type="parTrans" cxnId="{4F0BC178-7724-484E-AA74-7F9FF2AF6B96}">
      <dgm:prSet/>
      <dgm:spPr/>
      <dgm:t>
        <a:bodyPr/>
        <a:lstStyle/>
        <a:p>
          <a:endParaRPr lang="zh-CN" altLang="en-US"/>
        </a:p>
      </dgm:t>
    </dgm:pt>
    <dgm:pt modelId="{99A454E0-7ED4-4913-B798-117A779A3930}">
      <dgm:prSet phldrT="[文本]" custT="1"/>
      <dgm:spPr/>
      <dgm:t>
        <a:bodyPr/>
        <a:lstStyle/>
        <a:p>
          <a:r>
            <a:rPr lang="zh-CN" altLang="en-US" sz="2800" dirty="0" smtClean="0"/>
            <a:t>英　国</a:t>
          </a:r>
          <a:endParaRPr lang="zh-CN" altLang="en-US" sz="2800" dirty="0"/>
        </a:p>
      </dgm:t>
    </dgm:pt>
    <dgm:pt modelId="{6DFFF1BB-7249-4FB0-AE7A-BCF754CA0DB0}" type="sibTrans" cxnId="{7AB0536D-664E-4220-9F27-FD93FB8B3D37}">
      <dgm:prSet/>
      <dgm:spPr/>
      <dgm:t>
        <a:bodyPr/>
        <a:lstStyle/>
        <a:p>
          <a:endParaRPr lang="zh-CN" altLang="en-US"/>
        </a:p>
      </dgm:t>
    </dgm:pt>
    <dgm:pt modelId="{C4CD61AF-570C-42B3-9732-9FB86EF8E367}" type="parTrans" cxnId="{7AB0536D-664E-4220-9F27-FD93FB8B3D37}">
      <dgm:prSet/>
      <dgm:spPr/>
      <dgm:t>
        <a:bodyPr/>
        <a:lstStyle/>
        <a:p>
          <a:endParaRPr lang="zh-CN" altLang="en-US"/>
        </a:p>
      </dgm:t>
    </dgm:pt>
    <dgm:pt modelId="{90EE5B7F-F5BB-4441-A60C-11E5DCE5197B}">
      <dgm:prSet phldrT="[文本]" custT="1"/>
      <dgm:spPr/>
      <dgm:t>
        <a:bodyPr/>
        <a:lstStyle/>
        <a:p>
          <a:r>
            <a:rPr lang="zh-CN" altLang="en-US" sz="2800" dirty="0" smtClean="0"/>
            <a:t>爱尔兰</a:t>
          </a:r>
          <a:endParaRPr lang="zh-CN" altLang="en-US" sz="2800" dirty="0"/>
        </a:p>
      </dgm:t>
    </dgm:pt>
    <dgm:pt modelId="{8FED9AB9-8E77-4CDF-9D60-F7B672FE23E0}" type="sibTrans" cxnId="{EDAB3114-130B-4A6F-BF92-CEAAA699B42C}">
      <dgm:prSet/>
      <dgm:spPr/>
      <dgm:t>
        <a:bodyPr/>
        <a:lstStyle/>
        <a:p>
          <a:endParaRPr lang="zh-CN" altLang="en-US"/>
        </a:p>
      </dgm:t>
    </dgm:pt>
    <dgm:pt modelId="{FC11171E-37ED-4009-8F3E-A6EA59665942}" type="parTrans" cxnId="{EDAB3114-130B-4A6F-BF92-CEAAA699B42C}">
      <dgm:prSet/>
      <dgm:spPr/>
      <dgm:t>
        <a:bodyPr/>
        <a:lstStyle/>
        <a:p>
          <a:endParaRPr lang="zh-CN" altLang="en-US"/>
        </a:p>
      </dgm:t>
    </dgm:pt>
    <dgm:pt modelId="{1A1E0970-64AC-43B4-BD41-1D2A44789633}" type="pres">
      <dgm:prSet presAssocID="{3DAAC7C6-4214-4E9A-B5EB-44535DA9A261}" presName="Name0" presStyleCnt="0">
        <dgm:presLayoutVars>
          <dgm:dir/>
          <dgm:animLvl val="lvl"/>
          <dgm:resizeHandles val="exact"/>
        </dgm:presLayoutVars>
      </dgm:prSet>
      <dgm:spPr/>
      <dgm:t>
        <a:bodyPr/>
        <a:lstStyle/>
        <a:p>
          <a:endParaRPr lang="zh-CN" altLang="en-US"/>
        </a:p>
      </dgm:t>
    </dgm:pt>
    <dgm:pt modelId="{938D2CC8-4882-4612-962D-D423B1C45537}" type="pres">
      <dgm:prSet presAssocID="{2DE44AAB-A50F-45D9-B925-D1797D3D02D1}" presName="composite" presStyleCnt="0"/>
      <dgm:spPr/>
    </dgm:pt>
    <dgm:pt modelId="{7BEA3E25-C0AE-4765-8830-8CFB78C8AC11}" type="pres">
      <dgm:prSet presAssocID="{2DE44AAB-A50F-45D9-B925-D1797D3D02D1}" presName="parTx" presStyleLbl="alignNode1" presStyleIdx="0" presStyleCnt="3">
        <dgm:presLayoutVars>
          <dgm:chMax val="0"/>
          <dgm:chPref val="0"/>
          <dgm:bulletEnabled val="1"/>
        </dgm:presLayoutVars>
      </dgm:prSet>
      <dgm:spPr/>
      <dgm:t>
        <a:bodyPr/>
        <a:lstStyle/>
        <a:p>
          <a:endParaRPr lang="zh-CN" altLang="en-US"/>
        </a:p>
      </dgm:t>
    </dgm:pt>
    <dgm:pt modelId="{0DC0A7EA-EE72-4DC0-B6CF-B4BB15426F58}" type="pres">
      <dgm:prSet presAssocID="{2DE44AAB-A50F-45D9-B925-D1797D3D02D1}" presName="desTx" presStyleLbl="alignAccFollowNode1" presStyleIdx="0" presStyleCnt="3" custLinFactNeighborX="1558" custLinFactNeighborY="1778">
        <dgm:presLayoutVars>
          <dgm:bulletEnabled val="1"/>
        </dgm:presLayoutVars>
      </dgm:prSet>
      <dgm:spPr/>
      <dgm:t>
        <a:bodyPr/>
        <a:lstStyle/>
        <a:p>
          <a:endParaRPr lang="zh-CN" altLang="en-US"/>
        </a:p>
      </dgm:t>
    </dgm:pt>
    <dgm:pt modelId="{42CF063C-E0F4-4461-B86B-F85DBBBBC2E2}" type="pres">
      <dgm:prSet presAssocID="{35145F3C-ED1C-4E19-B59A-E7F9C48FE764}" presName="space" presStyleCnt="0"/>
      <dgm:spPr/>
    </dgm:pt>
    <dgm:pt modelId="{2EB8237A-4708-4F33-80AF-060B9A3D825E}" type="pres">
      <dgm:prSet presAssocID="{B19ED7B8-90D2-421C-831D-650EE8B5E6BE}" presName="composite" presStyleCnt="0"/>
      <dgm:spPr/>
    </dgm:pt>
    <dgm:pt modelId="{86B3C54F-1DC1-4B39-8F40-A3B0815E3551}" type="pres">
      <dgm:prSet presAssocID="{B19ED7B8-90D2-421C-831D-650EE8B5E6BE}" presName="parTx" presStyleLbl="alignNode1" presStyleIdx="1" presStyleCnt="3" custScaleX="108955">
        <dgm:presLayoutVars>
          <dgm:chMax val="0"/>
          <dgm:chPref val="0"/>
          <dgm:bulletEnabled val="1"/>
        </dgm:presLayoutVars>
      </dgm:prSet>
      <dgm:spPr/>
      <dgm:t>
        <a:bodyPr/>
        <a:lstStyle/>
        <a:p>
          <a:endParaRPr lang="zh-CN" altLang="en-US"/>
        </a:p>
      </dgm:t>
    </dgm:pt>
    <dgm:pt modelId="{4E339CC2-1AC4-4F6D-B542-4BDD18CAAE25}" type="pres">
      <dgm:prSet presAssocID="{B19ED7B8-90D2-421C-831D-650EE8B5E6BE}" presName="desTx" presStyleLbl="alignAccFollowNode1" presStyleIdx="1" presStyleCnt="3" custScaleX="109018">
        <dgm:presLayoutVars>
          <dgm:bulletEnabled val="1"/>
        </dgm:presLayoutVars>
      </dgm:prSet>
      <dgm:spPr/>
      <dgm:t>
        <a:bodyPr/>
        <a:lstStyle/>
        <a:p>
          <a:endParaRPr lang="zh-CN" altLang="en-US"/>
        </a:p>
      </dgm:t>
    </dgm:pt>
    <dgm:pt modelId="{8ACFA060-DB3B-4F5F-97D1-E25CCD35896F}" type="pres">
      <dgm:prSet presAssocID="{BD56FB63-08A2-45ED-9482-5B17FD90D74C}" presName="space" presStyleCnt="0"/>
      <dgm:spPr/>
    </dgm:pt>
    <dgm:pt modelId="{F9D07699-3A92-4D84-8DDA-56AB15D4425D}" type="pres">
      <dgm:prSet presAssocID="{37C23765-A3D9-4BDC-9031-98D5C1487C4E}" presName="composite" presStyleCnt="0"/>
      <dgm:spPr/>
    </dgm:pt>
    <dgm:pt modelId="{39F6E602-73FA-424C-AAAE-BA5B149EAABC}" type="pres">
      <dgm:prSet presAssocID="{37C23765-A3D9-4BDC-9031-98D5C1487C4E}" presName="parTx" presStyleLbl="alignNode1" presStyleIdx="2" presStyleCnt="3">
        <dgm:presLayoutVars>
          <dgm:chMax val="0"/>
          <dgm:chPref val="0"/>
          <dgm:bulletEnabled val="1"/>
        </dgm:presLayoutVars>
      </dgm:prSet>
      <dgm:spPr/>
      <dgm:t>
        <a:bodyPr/>
        <a:lstStyle/>
        <a:p>
          <a:endParaRPr lang="zh-CN" altLang="en-US"/>
        </a:p>
      </dgm:t>
    </dgm:pt>
    <dgm:pt modelId="{1609AD03-EF57-4C82-BDCD-B3B36B3BF97F}" type="pres">
      <dgm:prSet presAssocID="{37C23765-A3D9-4BDC-9031-98D5C1487C4E}" presName="desTx" presStyleLbl="alignAccFollowNode1" presStyleIdx="2" presStyleCnt="3">
        <dgm:presLayoutVars>
          <dgm:bulletEnabled val="1"/>
        </dgm:presLayoutVars>
      </dgm:prSet>
      <dgm:spPr/>
      <dgm:t>
        <a:bodyPr/>
        <a:lstStyle/>
        <a:p>
          <a:endParaRPr lang="zh-CN" altLang="en-US"/>
        </a:p>
      </dgm:t>
    </dgm:pt>
  </dgm:ptLst>
  <dgm:cxnLst>
    <dgm:cxn modelId="{5E666CB5-56BB-4686-8560-ECDDCDA03BF1}" type="presOf" srcId="{90EE5B7F-F5BB-4441-A60C-11E5DCE5197B}" destId="{0DC0A7EA-EE72-4DC0-B6CF-B4BB15426F58}" srcOrd="0" destOrd="0" presId="urn:microsoft.com/office/officeart/2005/8/layout/hList1"/>
    <dgm:cxn modelId="{EB17D61F-A22A-46A1-BDEE-85D443FA3096}" type="presOf" srcId="{B19ED7B8-90D2-421C-831D-650EE8B5E6BE}" destId="{86B3C54F-1DC1-4B39-8F40-A3B0815E3551}" srcOrd="0" destOrd="0" presId="urn:microsoft.com/office/officeart/2005/8/layout/hList1"/>
    <dgm:cxn modelId="{FAF0E52F-8B63-4BA2-B834-B61A35B8E698}" type="presOf" srcId="{4DAA737E-3A98-4F7E-8A08-EFCCF4A8C180}" destId="{1609AD03-EF57-4C82-BDCD-B3B36B3BF97F}" srcOrd="0" destOrd="2" presId="urn:microsoft.com/office/officeart/2005/8/layout/hList1"/>
    <dgm:cxn modelId="{493FC191-9DD6-4341-A4CB-B98D0DAB5105}" srcId="{B19ED7B8-90D2-421C-831D-650EE8B5E6BE}" destId="{7808C7FD-45EB-41EA-ABCF-64CA68F24C63}" srcOrd="2" destOrd="0" parTransId="{FAC0B812-011F-40B6-BEC7-0569AD3654EB}" sibTransId="{D88CD5C9-9714-47DC-884F-A9A5FF83397D}"/>
    <dgm:cxn modelId="{F1FFA43F-30C9-47EF-AAE5-9DE118FE56AC}" srcId="{B19ED7B8-90D2-421C-831D-650EE8B5E6BE}" destId="{B3B9E81E-D21F-4479-9C5B-1E3B7D26C888}" srcOrd="1" destOrd="0" parTransId="{CAECB338-5630-4FC8-BA85-5A8BE3986782}" sibTransId="{AC2C3DA5-FB5B-4350-BF9B-62D6FD5CA0A2}"/>
    <dgm:cxn modelId="{09063709-2146-4A4B-9884-D13C3A57CF3D}" type="presOf" srcId="{2DE44AAB-A50F-45D9-B925-D1797D3D02D1}" destId="{7BEA3E25-C0AE-4765-8830-8CFB78C8AC11}" srcOrd="0" destOrd="0" presId="urn:microsoft.com/office/officeart/2005/8/layout/hList1"/>
    <dgm:cxn modelId="{78615CDD-214B-4A14-9715-3FB4A65EAD45}" srcId="{2DE44AAB-A50F-45D9-B925-D1797D3D02D1}" destId="{4342AC91-FFE1-4495-96DB-7BA36E2D51C8}" srcOrd="3" destOrd="0" parTransId="{1C906E0E-1A7F-401B-B088-DFDB78EDE98D}" sibTransId="{F5A3BB7A-E048-4597-AD2C-0A7D624EE85A}"/>
    <dgm:cxn modelId="{31C7EC09-66DC-422A-942B-D8E773878EE3}" srcId="{3DAAC7C6-4214-4E9A-B5EB-44535DA9A261}" destId="{B19ED7B8-90D2-421C-831D-650EE8B5E6BE}" srcOrd="1" destOrd="0" parTransId="{3F682E91-22AE-4FFD-AEB9-2245579826D1}" sibTransId="{BD56FB63-08A2-45ED-9482-5B17FD90D74C}"/>
    <dgm:cxn modelId="{1570E596-2A26-4E5D-B00A-CC9E0C55DA8D}" type="presOf" srcId="{B3B9E81E-D21F-4479-9C5B-1E3B7D26C888}" destId="{4E339CC2-1AC4-4F6D-B542-4BDD18CAAE25}" srcOrd="0" destOrd="1" presId="urn:microsoft.com/office/officeart/2005/8/layout/hList1"/>
    <dgm:cxn modelId="{14BB6C37-5165-47AC-9FF6-EBE1BF4335FA}" type="presOf" srcId="{12CF8398-09F5-43A7-BE5A-BAEA60231D7E}" destId="{4E339CC2-1AC4-4F6D-B542-4BDD18CAAE25}" srcOrd="0" destOrd="0" presId="urn:microsoft.com/office/officeart/2005/8/layout/hList1"/>
    <dgm:cxn modelId="{0EA81BFE-C967-4728-89EA-990C5EDF917E}" srcId="{B19ED7B8-90D2-421C-831D-650EE8B5E6BE}" destId="{12CF8398-09F5-43A7-BE5A-BAEA60231D7E}" srcOrd="0" destOrd="0" parTransId="{92D84B95-C568-4A0B-A6AA-FC021C312832}" sibTransId="{C99E1EB9-52E2-4B22-85A6-906FAA0604B9}"/>
    <dgm:cxn modelId="{C0F29D3F-311B-4E9C-9076-6654354808EF}" type="presOf" srcId="{F3F13AD1-4119-43DB-B737-EC981BDD3A7D}" destId="{4E339CC2-1AC4-4F6D-B542-4BDD18CAAE25}" srcOrd="0" destOrd="3" presId="urn:microsoft.com/office/officeart/2005/8/layout/hList1"/>
    <dgm:cxn modelId="{53B6978A-D7CB-4629-B7A7-960D969E1F83}" type="presOf" srcId="{77C61012-FC9C-44AB-957A-DDD2EF15A18D}" destId="{1609AD03-EF57-4C82-BDCD-B3B36B3BF97F}" srcOrd="0" destOrd="0" presId="urn:microsoft.com/office/officeart/2005/8/layout/hList1"/>
    <dgm:cxn modelId="{EDAB3114-130B-4A6F-BF92-CEAAA699B42C}" srcId="{2DE44AAB-A50F-45D9-B925-D1797D3D02D1}" destId="{90EE5B7F-F5BB-4441-A60C-11E5DCE5197B}" srcOrd="0" destOrd="0" parTransId="{FC11171E-37ED-4009-8F3E-A6EA59665942}" sibTransId="{8FED9AB9-8E77-4CDF-9D60-F7B672FE23E0}"/>
    <dgm:cxn modelId="{7B86E306-0626-49BF-8E36-65BBF73B051E}" type="presOf" srcId="{37C23765-A3D9-4BDC-9031-98D5C1487C4E}" destId="{39F6E602-73FA-424C-AAAE-BA5B149EAABC}" srcOrd="0" destOrd="0" presId="urn:microsoft.com/office/officeart/2005/8/layout/hList1"/>
    <dgm:cxn modelId="{753A795D-8336-4A92-A3B9-453316FC435F}" type="presOf" srcId="{03A41DBC-C10E-4D4A-81A9-1EFC1AAEBF0F}" destId="{0DC0A7EA-EE72-4DC0-B6CF-B4BB15426F58}" srcOrd="0" destOrd="2" presId="urn:microsoft.com/office/officeart/2005/8/layout/hList1"/>
    <dgm:cxn modelId="{42432CB6-EAC7-4CB8-A0CF-F2C063F8DB73}" srcId="{37C23765-A3D9-4BDC-9031-98D5C1487C4E}" destId="{4DAA737E-3A98-4F7E-8A08-EFCCF4A8C180}" srcOrd="2" destOrd="0" parTransId="{680F9490-98CE-426A-AE67-B910B6C32C4A}" sibTransId="{32583E9D-DFBF-498F-A0B7-B8AAFD887325}"/>
    <dgm:cxn modelId="{E3018EEC-969E-423B-A299-37B31EEF27F9}" type="presOf" srcId="{51CD9423-C4D8-4A26-8738-7FEC787FDBB5}" destId="{1609AD03-EF57-4C82-BDCD-B3B36B3BF97F}" srcOrd="0" destOrd="4" presId="urn:microsoft.com/office/officeart/2005/8/layout/hList1"/>
    <dgm:cxn modelId="{AFE16FF6-D296-43CA-B89C-A89B6870CFC1}" type="presOf" srcId="{179399EB-0BAD-499F-8414-37272605BA46}" destId="{1609AD03-EF57-4C82-BDCD-B3B36B3BF97F}" srcOrd="0" destOrd="3" presId="urn:microsoft.com/office/officeart/2005/8/layout/hList1"/>
    <dgm:cxn modelId="{DE4179B2-E424-4192-A1B6-1A629023BD9E}" srcId="{37C23765-A3D9-4BDC-9031-98D5C1487C4E}" destId="{179399EB-0BAD-499F-8414-37272605BA46}" srcOrd="3" destOrd="0" parTransId="{5DF32F06-0D16-4CE0-8D69-854D4C95F240}" sibTransId="{561ACEE4-6A96-4E91-9B1D-B3E115EDCEEF}"/>
    <dgm:cxn modelId="{67094898-9DC9-4ED7-9134-87420A222993}" type="presOf" srcId="{7808C7FD-45EB-41EA-ABCF-64CA68F24C63}" destId="{4E339CC2-1AC4-4F6D-B542-4BDD18CAAE25}" srcOrd="0" destOrd="2" presId="urn:microsoft.com/office/officeart/2005/8/layout/hList1"/>
    <dgm:cxn modelId="{4F0BC178-7724-484E-AA74-7F9FF2AF6B96}" srcId="{2DE44AAB-A50F-45D9-B925-D1797D3D02D1}" destId="{03A41DBC-C10E-4D4A-81A9-1EFC1AAEBF0F}" srcOrd="2" destOrd="0" parTransId="{3A44E302-9C92-4BFE-AD79-E666918E740B}" sibTransId="{A7D63A91-CD0A-4BAA-B1D8-64EEE7B24B07}"/>
    <dgm:cxn modelId="{64E89EEB-0371-4DA4-8F2A-76A857A7ECC3}" srcId="{37C23765-A3D9-4BDC-9031-98D5C1487C4E}" destId="{77C61012-FC9C-44AB-957A-DDD2EF15A18D}" srcOrd="0" destOrd="0" parTransId="{E1C25CB7-3DDA-43B5-A626-B50B5D53E7B7}" sibTransId="{554C706F-6C42-477E-B711-AF9CDEE370AD}"/>
    <dgm:cxn modelId="{883ABD95-7FE5-4C65-B7ED-B07740E8E888}" type="presOf" srcId="{59450D11-E095-411F-8F9B-A5505C11A929}" destId="{1609AD03-EF57-4C82-BDCD-B3B36B3BF97F}" srcOrd="0" destOrd="1" presId="urn:microsoft.com/office/officeart/2005/8/layout/hList1"/>
    <dgm:cxn modelId="{79298357-0AFB-462A-B6D8-7CE0305C6D37}" srcId="{3DAAC7C6-4214-4E9A-B5EB-44535DA9A261}" destId="{37C23765-A3D9-4BDC-9031-98D5C1487C4E}" srcOrd="2" destOrd="0" parTransId="{015115E1-A62F-45DD-AD76-2C5DB78CF35D}" sibTransId="{E9A62EF9-7238-456E-832E-FFEA9E9CD1B5}"/>
    <dgm:cxn modelId="{4CDDFAC9-9F44-413C-8CBB-515AA796637D}" srcId="{B19ED7B8-90D2-421C-831D-650EE8B5E6BE}" destId="{F3F13AD1-4119-43DB-B737-EC981BDD3A7D}" srcOrd="3" destOrd="0" parTransId="{38375EC8-AAD5-47C0-BBBB-2B21BCD737FC}" sibTransId="{9876EA6F-9601-4130-9292-6B67DCAB413C}"/>
    <dgm:cxn modelId="{A8BF8049-686B-481C-88B0-520F5F904253}" srcId="{3DAAC7C6-4214-4E9A-B5EB-44535DA9A261}" destId="{2DE44AAB-A50F-45D9-B925-D1797D3D02D1}" srcOrd="0" destOrd="0" parTransId="{CE7AD4F2-F4B3-4309-B5B7-280C2B178391}" sibTransId="{35145F3C-ED1C-4E19-B59A-E7F9C48FE764}"/>
    <dgm:cxn modelId="{BCF5ECAF-35C5-43B7-807B-918E0218DA91}" srcId="{37C23765-A3D9-4BDC-9031-98D5C1487C4E}" destId="{51CD9423-C4D8-4A26-8738-7FEC787FDBB5}" srcOrd="4" destOrd="0" parTransId="{39066B35-8864-424B-A618-01DE3D73228A}" sibTransId="{4B3696F2-0914-4688-9E00-A402782F11EB}"/>
    <dgm:cxn modelId="{5351500D-C070-4B12-BFAF-9243C6498AEE}" type="presOf" srcId="{4342AC91-FFE1-4495-96DB-7BA36E2D51C8}" destId="{0DC0A7EA-EE72-4DC0-B6CF-B4BB15426F58}" srcOrd="0" destOrd="3" presId="urn:microsoft.com/office/officeart/2005/8/layout/hList1"/>
    <dgm:cxn modelId="{9DCD78E9-B118-40C5-91C1-5C1CCBA8BC84}" type="presOf" srcId="{3DAAC7C6-4214-4E9A-B5EB-44535DA9A261}" destId="{1A1E0970-64AC-43B4-BD41-1D2A44789633}" srcOrd="0" destOrd="0" presId="urn:microsoft.com/office/officeart/2005/8/layout/hList1"/>
    <dgm:cxn modelId="{7AB0536D-664E-4220-9F27-FD93FB8B3D37}" srcId="{2DE44AAB-A50F-45D9-B925-D1797D3D02D1}" destId="{99A454E0-7ED4-4913-B798-117A779A3930}" srcOrd="1" destOrd="0" parTransId="{C4CD61AF-570C-42B3-9732-9FB86EF8E367}" sibTransId="{6DFFF1BB-7249-4FB0-AE7A-BCF754CA0DB0}"/>
    <dgm:cxn modelId="{6DD43151-E88E-401C-91C6-3CCA7F9CC811}" srcId="{37C23765-A3D9-4BDC-9031-98D5C1487C4E}" destId="{59450D11-E095-411F-8F9B-A5505C11A929}" srcOrd="1" destOrd="0" parTransId="{1887A328-7147-4429-AD3A-89A583ADC32E}" sibTransId="{F98E5C14-4590-414D-93B8-6D0EC8C628A6}"/>
    <dgm:cxn modelId="{9C4AA05E-4A19-4841-9702-039A14FA2D75}" type="presOf" srcId="{99A454E0-7ED4-4913-B798-117A779A3930}" destId="{0DC0A7EA-EE72-4DC0-B6CF-B4BB15426F58}" srcOrd="0" destOrd="1" presId="urn:microsoft.com/office/officeart/2005/8/layout/hList1"/>
    <dgm:cxn modelId="{5C99B0D4-6617-4016-A25B-5154FA9F20AF}" type="presParOf" srcId="{1A1E0970-64AC-43B4-BD41-1D2A44789633}" destId="{938D2CC8-4882-4612-962D-D423B1C45537}" srcOrd="0" destOrd="0" presId="urn:microsoft.com/office/officeart/2005/8/layout/hList1"/>
    <dgm:cxn modelId="{220D0D2D-55D4-4CF9-982E-A80AF91714AD}" type="presParOf" srcId="{938D2CC8-4882-4612-962D-D423B1C45537}" destId="{7BEA3E25-C0AE-4765-8830-8CFB78C8AC11}" srcOrd="0" destOrd="0" presId="urn:microsoft.com/office/officeart/2005/8/layout/hList1"/>
    <dgm:cxn modelId="{39E8A1F8-6CE2-4CEA-8903-01587271D9C4}" type="presParOf" srcId="{938D2CC8-4882-4612-962D-D423B1C45537}" destId="{0DC0A7EA-EE72-4DC0-B6CF-B4BB15426F58}" srcOrd="1" destOrd="0" presId="urn:microsoft.com/office/officeart/2005/8/layout/hList1"/>
    <dgm:cxn modelId="{80227671-8329-47B1-BC84-3539AFC1DC89}" type="presParOf" srcId="{1A1E0970-64AC-43B4-BD41-1D2A44789633}" destId="{42CF063C-E0F4-4461-B86B-F85DBBBBC2E2}" srcOrd="1" destOrd="0" presId="urn:microsoft.com/office/officeart/2005/8/layout/hList1"/>
    <dgm:cxn modelId="{A2616D0D-AA2E-48A8-91F5-FC3377BECAA0}" type="presParOf" srcId="{1A1E0970-64AC-43B4-BD41-1D2A44789633}" destId="{2EB8237A-4708-4F33-80AF-060B9A3D825E}" srcOrd="2" destOrd="0" presId="urn:microsoft.com/office/officeart/2005/8/layout/hList1"/>
    <dgm:cxn modelId="{603FE91B-BE9D-4ED0-BA2B-0ADD19020F38}" type="presParOf" srcId="{2EB8237A-4708-4F33-80AF-060B9A3D825E}" destId="{86B3C54F-1DC1-4B39-8F40-A3B0815E3551}" srcOrd="0" destOrd="0" presId="urn:microsoft.com/office/officeart/2005/8/layout/hList1"/>
    <dgm:cxn modelId="{43E7B15B-2F33-4ADA-B382-2C20895975D6}" type="presParOf" srcId="{2EB8237A-4708-4F33-80AF-060B9A3D825E}" destId="{4E339CC2-1AC4-4F6D-B542-4BDD18CAAE25}" srcOrd="1" destOrd="0" presId="urn:microsoft.com/office/officeart/2005/8/layout/hList1"/>
    <dgm:cxn modelId="{DDFCF55B-5D52-4EDA-8D71-0A21FD93BB2D}" type="presParOf" srcId="{1A1E0970-64AC-43B4-BD41-1D2A44789633}" destId="{8ACFA060-DB3B-4F5F-97D1-E25CCD35896F}" srcOrd="3" destOrd="0" presId="urn:microsoft.com/office/officeart/2005/8/layout/hList1"/>
    <dgm:cxn modelId="{7B85B143-2EF1-49E3-9165-8526BB63A67C}" type="presParOf" srcId="{1A1E0970-64AC-43B4-BD41-1D2A44789633}" destId="{F9D07699-3A92-4D84-8DDA-56AB15D4425D}" srcOrd="4" destOrd="0" presId="urn:microsoft.com/office/officeart/2005/8/layout/hList1"/>
    <dgm:cxn modelId="{69B92010-3DA6-46B5-8B42-84ACCF6F8F2B}" type="presParOf" srcId="{F9D07699-3A92-4D84-8DDA-56AB15D4425D}" destId="{39F6E602-73FA-424C-AAAE-BA5B149EAABC}" srcOrd="0" destOrd="0" presId="urn:microsoft.com/office/officeart/2005/8/layout/hList1"/>
    <dgm:cxn modelId="{6BE342FC-63E9-42F1-986D-656092767C7C}" type="presParOf" srcId="{F9D07699-3A92-4D84-8DDA-56AB15D4425D}" destId="{1609AD03-EF57-4C82-BDCD-B3B36B3BF97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6276D97-3742-404C-B815-27EDC15B3CB2}"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zh-CN" altLang="en-US"/>
        </a:p>
      </dgm:t>
    </dgm:pt>
    <dgm:pt modelId="{50DBF38F-EA01-45FF-80A8-B1820689042B}">
      <dgm:prSet phldrT="[文本]"/>
      <dgm:spPr/>
      <dgm:t>
        <a:bodyPr/>
        <a:lstStyle/>
        <a:p>
          <a:r>
            <a:rPr lang="en-US" altLang="zh-CN" dirty="0" smtClean="0">
              <a:solidFill>
                <a:srgbClr val="993366"/>
              </a:solidFill>
            </a:rPr>
            <a:t>1.</a:t>
          </a:r>
          <a:r>
            <a:rPr lang="zh-CN" altLang="en-US" dirty="0" smtClean="0">
              <a:solidFill>
                <a:srgbClr val="993366"/>
              </a:solidFill>
              <a:latin typeface="微软雅黑" panose="020B0503020204020204" pitchFamily="34" charset="-122"/>
              <a:ea typeface="微软雅黑" panose="020B0503020204020204" pitchFamily="34" charset="-122"/>
            </a:rPr>
            <a:t> 图形警示上烟包有迫切需要</a:t>
          </a:r>
          <a:endParaRPr lang="zh-CN" altLang="en-US" dirty="0">
            <a:solidFill>
              <a:srgbClr val="993366"/>
            </a:solidFill>
            <a:latin typeface="微软雅黑" panose="020B0503020204020204" pitchFamily="34" charset="-122"/>
            <a:ea typeface="微软雅黑" panose="020B0503020204020204" pitchFamily="34" charset="-122"/>
          </a:endParaRPr>
        </a:p>
      </dgm:t>
    </dgm:pt>
    <dgm:pt modelId="{D91A94A7-34A2-4516-965E-87F7C7F1BC58}" type="parTrans" cxnId="{1D7244CE-4D50-4AB6-873A-8EE9E6AB2535}">
      <dgm:prSet/>
      <dgm:spPr/>
      <dgm:t>
        <a:bodyPr/>
        <a:lstStyle/>
        <a:p>
          <a:endParaRPr lang="zh-CN" altLang="en-US"/>
        </a:p>
      </dgm:t>
    </dgm:pt>
    <dgm:pt modelId="{9E75697E-E955-4F76-8E4E-D5F3B128B77C}" type="sibTrans" cxnId="{1D7244CE-4D50-4AB6-873A-8EE9E6AB2535}">
      <dgm:prSet/>
      <dgm:spPr/>
      <dgm:t>
        <a:bodyPr/>
        <a:lstStyle/>
        <a:p>
          <a:endParaRPr lang="zh-CN" altLang="en-US"/>
        </a:p>
      </dgm:t>
    </dgm:pt>
    <dgm:pt modelId="{6E3856E0-BA7A-4E25-8009-C9BFAA94DC5D}">
      <dgm:prSet phldrT="[文本]"/>
      <dgm:spPr/>
      <dgm:t>
        <a:bodyPr/>
        <a:lstStyle/>
        <a:p>
          <a:r>
            <a:rPr lang="en-US" altLang="zh-CN" dirty="0" smtClean="0">
              <a:solidFill>
                <a:srgbClr val="993366"/>
              </a:solidFill>
              <a:latin typeface="微软雅黑" panose="020B0503020204020204" pitchFamily="34" charset="-122"/>
              <a:ea typeface="微软雅黑" panose="020B0503020204020204" pitchFamily="34" charset="-122"/>
            </a:rPr>
            <a:t>2.</a:t>
          </a:r>
          <a:r>
            <a:rPr lang="zh-CN" altLang="en-US" dirty="0" smtClean="0">
              <a:solidFill>
                <a:srgbClr val="993366"/>
              </a:solidFill>
              <a:latin typeface="微软雅黑" panose="020B0503020204020204" pitchFamily="34" charset="-122"/>
              <a:ea typeface="微软雅黑" panose="020B0503020204020204" pitchFamily="34" charset="-122"/>
            </a:rPr>
            <a:t>博弈双方做了什么</a:t>
          </a:r>
          <a:endParaRPr lang="zh-CN" altLang="en-US" dirty="0">
            <a:solidFill>
              <a:srgbClr val="993366"/>
            </a:solidFill>
            <a:latin typeface="微软雅黑" panose="020B0503020204020204" pitchFamily="34" charset="-122"/>
            <a:ea typeface="微软雅黑" panose="020B0503020204020204" pitchFamily="34" charset="-122"/>
          </a:endParaRPr>
        </a:p>
      </dgm:t>
    </dgm:pt>
    <dgm:pt modelId="{E9FCA26B-8EED-48B8-8C70-A1946A549D15}" type="parTrans" cxnId="{B5E61448-9D8A-4877-8F31-3FF53B3FA5BA}">
      <dgm:prSet/>
      <dgm:spPr/>
      <dgm:t>
        <a:bodyPr/>
        <a:lstStyle/>
        <a:p>
          <a:endParaRPr lang="zh-CN" altLang="en-US"/>
        </a:p>
      </dgm:t>
    </dgm:pt>
    <dgm:pt modelId="{C3D74CF7-9209-4E46-9296-8ABBDCEC84FA}" type="sibTrans" cxnId="{B5E61448-9D8A-4877-8F31-3FF53B3FA5BA}">
      <dgm:prSet/>
      <dgm:spPr/>
      <dgm:t>
        <a:bodyPr/>
        <a:lstStyle/>
        <a:p>
          <a:endParaRPr lang="zh-CN" altLang="en-US"/>
        </a:p>
      </dgm:t>
    </dgm:pt>
    <dgm:pt modelId="{1F82BA6F-41C7-48CD-9BAD-7B852C1DFBF9}">
      <dgm:prSet/>
      <dgm:spPr>
        <a:solidFill>
          <a:schemeClr val="accent2"/>
        </a:solidFill>
      </dgm:spPr>
      <dgm:t>
        <a:bodyPr/>
        <a:lstStyle/>
        <a:p>
          <a:r>
            <a:rPr lang="en-US" altLang="zh-CN" dirty="0" smtClean="0">
              <a:solidFill>
                <a:schemeClr val="bg1"/>
              </a:solidFill>
              <a:latin typeface="微软雅黑" panose="020B0503020204020204" pitchFamily="34" charset="-122"/>
              <a:ea typeface="微软雅黑" panose="020B0503020204020204" pitchFamily="34" charset="-122"/>
            </a:rPr>
            <a:t>4.</a:t>
          </a:r>
          <a:r>
            <a:rPr lang="zh-CN" altLang="en-US" dirty="0" smtClean="0">
              <a:solidFill>
                <a:schemeClr val="bg1"/>
              </a:solidFill>
              <a:latin typeface="微软雅黑" panose="020B0503020204020204" pitchFamily="34" charset="-122"/>
              <a:ea typeface="微软雅黑" panose="020B0503020204020204" pitchFamily="34" charset="-122"/>
            </a:rPr>
            <a:t>我们在行动</a:t>
          </a:r>
          <a:endParaRPr lang="zh-CN" altLang="en-US" dirty="0">
            <a:solidFill>
              <a:schemeClr val="bg1"/>
            </a:solidFill>
            <a:latin typeface="微软雅黑" panose="020B0503020204020204" pitchFamily="34" charset="-122"/>
            <a:ea typeface="微软雅黑" panose="020B0503020204020204" pitchFamily="34" charset="-122"/>
          </a:endParaRPr>
        </a:p>
      </dgm:t>
    </dgm:pt>
    <dgm:pt modelId="{B1C21BD9-EDCD-4313-B62D-470783971017}" type="parTrans" cxnId="{A696F393-EB5C-43A7-93A8-CBB56C6FABD0}">
      <dgm:prSet/>
      <dgm:spPr/>
      <dgm:t>
        <a:bodyPr/>
        <a:lstStyle/>
        <a:p>
          <a:endParaRPr lang="zh-CN" altLang="en-US"/>
        </a:p>
      </dgm:t>
    </dgm:pt>
    <dgm:pt modelId="{321AA87D-015D-4947-A556-6EB64D474D0C}" type="sibTrans" cxnId="{A696F393-EB5C-43A7-93A8-CBB56C6FABD0}">
      <dgm:prSet/>
      <dgm:spPr/>
      <dgm:t>
        <a:bodyPr/>
        <a:lstStyle/>
        <a:p>
          <a:endParaRPr lang="zh-CN" altLang="en-US"/>
        </a:p>
      </dgm:t>
    </dgm:pt>
    <dgm:pt modelId="{319B7079-1A27-43B3-A5FE-682C7FA6DC2B}">
      <dgm:prSet/>
      <dgm:spPr/>
      <dgm:t>
        <a:bodyPr/>
        <a:lstStyle/>
        <a:p>
          <a:r>
            <a:rPr lang="en-US" altLang="zh-CN" dirty="0" smtClean="0">
              <a:solidFill>
                <a:srgbClr val="993366"/>
              </a:solidFill>
              <a:latin typeface="微软雅黑" panose="020B0503020204020204" pitchFamily="34" charset="-122"/>
              <a:ea typeface="微软雅黑" panose="020B0503020204020204" pitchFamily="34" charset="-122"/>
            </a:rPr>
            <a:t>3.</a:t>
          </a:r>
          <a:r>
            <a:rPr lang="zh-CN" altLang="en-US" dirty="0" smtClean="0">
              <a:solidFill>
                <a:srgbClr val="993366"/>
              </a:solidFill>
              <a:latin typeface="微软雅黑" panose="020B0503020204020204" pitchFamily="34" charset="-122"/>
              <a:ea typeface="微软雅黑" panose="020B0503020204020204" pitchFamily="34" charset="-122"/>
            </a:rPr>
            <a:t>国际新进展</a:t>
          </a:r>
          <a:endParaRPr lang="zh-CN" altLang="en-US" dirty="0">
            <a:solidFill>
              <a:srgbClr val="993366"/>
            </a:solidFill>
            <a:latin typeface="微软雅黑" panose="020B0503020204020204" pitchFamily="34" charset="-122"/>
            <a:ea typeface="微软雅黑" panose="020B0503020204020204" pitchFamily="34" charset="-122"/>
          </a:endParaRPr>
        </a:p>
      </dgm:t>
    </dgm:pt>
    <dgm:pt modelId="{4948060F-E398-4960-B8CA-95D0386B1920}" type="parTrans" cxnId="{F6313405-55F6-428E-AE0A-9AC8DFF0EC39}">
      <dgm:prSet/>
      <dgm:spPr/>
      <dgm:t>
        <a:bodyPr/>
        <a:lstStyle/>
        <a:p>
          <a:endParaRPr lang="zh-CN" altLang="en-US"/>
        </a:p>
      </dgm:t>
    </dgm:pt>
    <dgm:pt modelId="{EDD266A1-6A3C-4CDF-A2D3-50EA12254543}" type="sibTrans" cxnId="{F6313405-55F6-428E-AE0A-9AC8DFF0EC39}">
      <dgm:prSet/>
      <dgm:spPr/>
      <dgm:t>
        <a:bodyPr/>
        <a:lstStyle/>
        <a:p>
          <a:endParaRPr lang="zh-CN" altLang="en-US"/>
        </a:p>
      </dgm:t>
    </dgm:pt>
    <dgm:pt modelId="{2624BD09-DFE3-426A-A4EF-6D4BE1F05DFB}" type="pres">
      <dgm:prSet presAssocID="{26276D97-3742-404C-B815-27EDC15B3CB2}" presName="linear" presStyleCnt="0">
        <dgm:presLayoutVars>
          <dgm:animLvl val="lvl"/>
          <dgm:resizeHandles val="exact"/>
        </dgm:presLayoutVars>
      </dgm:prSet>
      <dgm:spPr/>
      <dgm:t>
        <a:bodyPr/>
        <a:lstStyle/>
        <a:p>
          <a:endParaRPr lang="zh-CN" altLang="en-US"/>
        </a:p>
      </dgm:t>
    </dgm:pt>
    <dgm:pt modelId="{96A74ACA-F37A-4F8E-BE76-73758643282A}" type="pres">
      <dgm:prSet presAssocID="{50DBF38F-EA01-45FF-80A8-B1820689042B}" presName="parentText" presStyleLbl="node1" presStyleIdx="0" presStyleCnt="4">
        <dgm:presLayoutVars>
          <dgm:chMax val="0"/>
          <dgm:bulletEnabled val="1"/>
        </dgm:presLayoutVars>
      </dgm:prSet>
      <dgm:spPr/>
      <dgm:t>
        <a:bodyPr/>
        <a:lstStyle/>
        <a:p>
          <a:endParaRPr lang="zh-CN" altLang="en-US"/>
        </a:p>
      </dgm:t>
    </dgm:pt>
    <dgm:pt modelId="{2EFB34B0-8FFB-46B8-AAEB-1031BAB98550}" type="pres">
      <dgm:prSet presAssocID="{9E75697E-E955-4F76-8E4E-D5F3B128B77C}" presName="spacer" presStyleCnt="0"/>
      <dgm:spPr/>
    </dgm:pt>
    <dgm:pt modelId="{85210650-ED09-4A61-B18E-AF4CDBA1EA78}" type="pres">
      <dgm:prSet presAssocID="{6E3856E0-BA7A-4E25-8009-C9BFAA94DC5D}" presName="parentText" presStyleLbl="node1" presStyleIdx="1" presStyleCnt="4">
        <dgm:presLayoutVars>
          <dgm:chMax val="0"/>
          <dgm:bulletEnabled val="1"/>
        </dgm:presLayoutVars>
      </dgm:prSet>
      <dgm:spPr/>
      <dgm:t>
        <a:bodyPr/>
        <a:lstStyle/>
        <a:p>
          <a:endParaRPr lang="zh-CN" altLang="en-US"/>
        </a:p>
      </dgm:t>
    </dgm:pt>
    <dgm:pt modelId="{8C1EB3AB-6E58-4A68-AE71-71F43DBB918E}" type="pres">
      <dgm:prSet presAssocID="{C3D74CF7-9209-4E46-9296-8ABBDCEC84FA}" presName="spacer" presStyleCnt="0"/>
      <dgm:spPr/>
    </dgm:pt>
    <dgm:pt modelId="{303196AA-56F4-478A-872C-60608789D3B0}" type="pres">
      <dgm:prSet presAssocID="{319B7079-1A27-43B3-A5FE-682C7FA6DC2B}" presName="parentText" presStyleLbl="node1" presStyleIdx="2" presStyleCnt="4">
        <dgm:presLayoutVars>
          <dgm:chMax val="0"/>
          <dgm:bulletEnabled val="1"/>
        </dgm:presLayoutVars>
      </dgm:prSet>
      <dgm:spPr/>
      <dgm:t>
        <a:bodyPr/>
        <a:lstStyle/>
        <a:p>
          <a:endParaRPr lang="zh-CN" altLang="en-US"/>
        </a:p>
      </dgm:t>
    </dgm:pt>
    <dgm:pt modelId="{5375F89E-B9C6-4EED-8F4E-DF66880A40C2}" type="pres">
      <dgm:prSet presAssocID="{EDD266A1-6A3C-4CDF-A2D3-50EA12254543}" presName="spacer" presStyleCnt="0"/>
      <dgm:spPr/>
    </dgm:pt>
    <dgm:pt modelId="{3E165F0A-03A9-4B26-BBB3-029A28A4EC36}" type="pres">
      <dgm:prSet presAssocID="{1F82BA6F-41C7-48CD-9BAD-7B852C1DFBF9}" presName="parentText" presStyleLbl="node1" presStyleIdx="3" presStyleCnt="4">
        <dgm:presLayoutVars>
          <dgm:chMax val="0"/>
          <dgm:bulletEnabled val="1"/>
        </dgm:presLayoutVars>
      </dgm:prSet>
      <dgm:spPr/>
      <dgm:t>
        <a:bodyPr/>
        <a:lstStyle/>
        <a:p>
          <a:endParaRPr lang="zh-CN" altLang="en-US"/>
        </a:p>
      </dgm:t>
    </dgm:pt>
  </dgm:ptLst>
  <dgm:cxnLst>
    <dgm:cxn modelId="{A696F393-EB5C-43A7-93A8-CBB56C6FABD0}" srcId="{26276D97-3742-404C-B815-27EDC15B3CB2}" destId="{1F82BA6F-41C7-48CD-9BAD-7B852C1DFBF9}" srcOrd="3" destOrd="0" parTransId="{B1C21BD9-EDCD-4313-B62D-470783971017}" sibTransId="{321AA87D-015D-4947-A556-6EB64D474D0C}"/>
    <dgm:cxn modelId="{4463203A-93E2-47BD-AB14-AF9BDC8FD04C}" type="presOf" srcId="{319B7079-1A27-43B3-A5FE-682C7FA6DC2B}" destId="{303196AA-56F4-478A-872C-60608789D3B0}" srcOrd="0" destOrd="0" presId="urn:microsoft.com/office/officeart/2005/8/layout/vList2"/>
    <dgm:cxn modelId="{B5E61448-9D8A-4877-8F31-3FF53B3FA5BA}" srcId="{26276D97-3742-404C-B815-27EDC15B3CB2}" destId="{6E3856E0-BA7A-4E25-8009-C9BFAA94DC5D}" srcOrd="1" destOrd="0" parTransId="{E9FCA26B-8EED-48B8-8C70-A1946A549D15}" sibTransId="{C3D74CF7-9209-4E46-9296-8ABBDCEC84FA}"/>
    <dgm:cxn modelId="{F6313405-55F6-428E-AE0A-9AC8DFF0EC39}" srcId="{26276D97-3742-404C-B815-27EDC15B3CB2}" destId="{319B7079-1A27-43B3-A5FE-682C7FA6DC2B}" srcOrd="2" destOrd="0" parTransId="{4948060F-E398-4960-B8CA-95D0386B1920}" sibTransId="{EDD266A1-6A3C-4CDF-A2D3-50EA12254543}"/>
    <dgm:cxn modelId="{C3379F5A-CE57-4D0D-9EB3-2A0E1DC379AC}" type="presOf" srcId="{6E3856E0-BA7A-4E25-8009-C9BFAA94DC5D}" destId="{85210650-ED09-4A61-B18E-AF4CDBA1EA78}" srcOrd="0" destOrd="0" presId="urn:microsoft.com/office/officeart/2005/8/layout/vList2"/>
    <dgm:cxn modelId="{AFC67968-2F6E-49F9-ACC2-D27FFF7CDB41}" type="presOf" srcId="{1F82BA6F-41C7-48CD-9BAD-7B852C1DFBF9}" destId="{3E165F0A-03A9-4B26-BBB3-029A28A4EC36}" srcOrd="0" destOrd="0" presId="urn:microsoft.com/office/officeart/2005/8/layout/vList2"/>
    <dgm:cxn modelId="{D5AD0C28-1FFC-406A-9C73-DB96372D5CC9}" type="presOf" srcId="{50DBF38F-EA01-45FF-80A8-B1820689042B}" destId="{96A74ACA-F37A-4F8E-BE76-73758643282A}" srcOrd="0" destOrd="0" presId="urn:microsoft.com/office/officeart/2005/8/layout/vList2"/>
    <dgm:cxn modelId="{5E75BE37-FDF6-4FDE-A4F6-3302F105E91E}" type="presOf" srcId="{26276D97-3742-404C-B815-27EDC15B3CB2}" destId="{2624BD09-DFE3-426A-A4EF-6D4BE1F05DFB}" srcOrd="0" destOrd="0" presId="urn:microsoft.com/office/officeart/2005/8/layout/vList2"/>
    <dgm:cxn modelId="{1D7244CE-4D50-4AB6-873A-8EE9E6AB2535}" srcId="{26276D97-3742-404C-B815-27EDC15B3CB2}" destId="{50DBF38F-EA01-45FF-80A8-B1820689042B}" srcOrd="0" destOrd="0" parTransId="{D91A94A7-34A2-4516-965E-87F7C7F1BC58}" sibTransId="{9E75697E-E955-4F76-8E4E-D5F3B128B77C}"/>
    <dgm:cxn modelId="{890D3AE2-A806-4643-88BE-45F0C39D1DDC}" type="presParOf" srcId="{2624BD09-DFE3-426A-A4EF-6D4BE1F05DFB}" destId="{96A74ACA-F37A-4F8E-BE76-73758643282A}" srcOrd="0" destOrd="0" presId="urn:microsoft.com/office/officeart/2005/8/layout/vList2"/>
    <dgm:cxn modelId="{4090E0C8-FFA5-4A16-B131-56088F053153}" type="presParOf" srcId="{2624BD09-DFE3-426A-A4EF-6D4BE1F05DFB}" destId="{2EFB34B0-8FFB-46B8-AAEB-1031BAB98550}" srcOrd="1" destOrd="0" presId="urn:microsoft.com/office/officeart/2005/8/layout/vList2"/>
    <dgm:cxn modelId="{4DEBEDC1-651E-4020-9871-0F4279F6EA7A}" type="presParOf" srcId="{2624BD09-DFE3-426A-A4EF-6D4BE1F05DFB}" destId="{85210650-ED09-4A61-B18E-AF4CDBA1EA78}" srcOrd="2" destOrd="0" presId="urn:microsoft.com/office/officeart/2005/8/layout/vList2"/>
    <dgm:cxn modelId="{C495CBB7-68BA-487A-AB00-A5D4E5CB43FA}" type="presParOf" srcId="{2624BD09-DFE3-426A-A4EF-6D4BE1F05DFB}" destId="{8C1EB3AB-6E58-4A68-AE71-71F43DBB918E}" srcOrd="3" destOrd="0" presId="urn:microsoft.com/office/officeart/2005/8/layout/vList2"/>
    <dgm:cxn modelId="{1857063B-4340-4EE7-BD05-39ADC8338B72}" type="presParOf" srcId="{2624BD09-DFE3-426A-A4EF-6D4BE1F05DFB}" destId="{303196AA-56F4-478A-872C-60608789D3B0}" srcOrd="4" destOrd="0" presId="urn:microsoft.com/office/officeart/2005/8/layout/vList2"/>
    <dgm:cxn modelId="{AA578737-4089-47D0-9A31-4F8D9B6F91E1}" type="presParOf" srcId="{2624BD09-DFE3-426A-A4EF-6D4BE1F05DFB}" destId="{5375F89E-B9C6-4EED-8F4E-DF66880A40C2}" srcOrd="5" destOrd="0" presId="urn:microsoft.com/office/officeart/2005/8/layout/vList2"/>
    <dgm:cxn modelId="{18E76E70-B3E2-4405-8958-8F458278D6AD}" type="presParOf" srcId="{2624BD09-DFE3-426A-A4EF-6D4BE1F05DFB}" destId="{3E165F0A-03A9-4B26-BBB3-029A28A4EC36}"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A74ACA-F37A-4F8E-BE76-73758643282A}">
      <dsp:nvSpPr>
        <dsp:cNvPr id="0" name=""/>
        <dsp:cNvSpPr/>
      </dsp:nvSpPr>
      <dsp:spPr>
        <a:xfrm>
          <a:off x="0" y="66272"/>
          <a:ext cx="7410995" cy="1066601"/>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en-US" altLang="zh-CN" sz="3400" kern="1200" dirty="0" smtClean="0">
              <a:solidFill>
                <a:srgbClr val="993366"/>
              </a:solidFill>
            </a:rPr>
            <a:t>1.</a:t>
          </a:r>
          <a:r>
            <a:rPr lang="zh-CN" altLang="en-US" sz="3400" kern="1200" dirty="0" smtClean="0">
              <a:solidFill>
                <a:srgbClr val="993366"/>
              </a:solidFill>
              <a:latin typeface="微软雅黑" panose="020B0503020204020204" pitchFamily="34" charset="-122"/>
              <a:ea typeface="微软雅黑" panose="020B0503020204020204" pitchFamily="34" charset="-122"/>
            </a:rPr>
            <a:t> 迫切需要</a:t>
          </a:r>
          <a:endParaRPr lang="zh-CN" altLang="en-US" sz="3400" kern="1200" dirty="0">
            <a:solidFill>
              <a:srgbClr val="993366"/>
            </a:solidFill>
            <a:latin typeface="微软雅黑" panose="020B0503020204020204" pitchFamily="34" charset="-122"/>
            <a:ea typeface="微软雅黑" panose="020B0503020204020204" pitchFamily="34" charset="-122"/>
          </a:endParaRPr>
        </a:p>
      </dsp:txBody>
      <dsp:txXfrm>
        <a:off x="52067" y="118339"/>
        <a:ext cx="7306861" cy="962467"/>
      </dsp:txXfrm>
    </dsp:sp>
    <dsp:sp modelId="{85210650-ED09-4A61-B18E-AF4CDBA1EA78}">
      <dsp:nvSpPr>
        <dsp:cNvPr id="0" name=""/>
        <dsp:cNvSpPr/>
      </dsp:nvSpPr>
      <dsp:spPr>
        <a:xfrm>
          <a:off x="0" y="1230793"/>
          <a:ext cx="7410995" cy="1066601"/>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en-US" altLang="zh-CN" sz="3400" kern="1200" dirty="0" smtClean="0">
              <a:solidFill>
                <a:srgbClr val="993366"/>
              </a:solidFill>
              <a:latin typeface="微软雅黑" panose="020B0503020204020204" pitchFamily="34" charset="-122"/>
              <a:ea typeface="微软雅黑" panose="020B0503020204020204" pitchFamily="34" charset="-122"/>
            </a:rPr>
            <a:t>2.</a:t>
          </a:r>
          <a:r>
            <a:rPr lang="zh-CN" altLang="en-US" sz="3400" kern="1200" dirty="0" smtClean="0">
              <a:solidFill>
                <a:srgbClr val="993366"/>
              </a:solidFill>
              <a:latin typeface="微软雅黑" panose="020B0503020204020204" pitchFamily="34" charset="-122"/>
              <a:ea typeface="微软雅黑" panose="020B0503020204020204" pitchFamily="34" charset="-122"/>
            </a:rPr>
            <a:t>博弈</a:t>
          </a:r>
          <a:endParaRPr lang="zh-CN" altLang="en-US" sz="3400" kern="1200" dirty="0">
            <a:solidFill>
              <a:srgbClr val="993366"/>
            </a:solidFill>
            <a:latin typeface="微软雅黑" panose="020B0503020204020204" pitchFamily="34" charset="-122"/>
            <a:ea typeface="微软雅黑" panose="020B0503020204020204" pitchFamily="34" charset="-122"/>
          </a:endParaRPr>
        </a:p>
      </dsp:txBody>
      <dsp:txXfrm>
        <a:off x="52067" y="1282860"/>
        <a:ext cx="7306861" cy="962467"/>
      </dsp:txXfrm>
    </dsp:sp>
    <dsp:sp modelId="{303196AA-56F4-478A-872C-60608789D3B0}">
      <dsp:nvSpPr>
        <dsp:cNvPr id="0" name=""/>
        <dsp:cNvSpPr/>
      </dsp:nvSpPr>
      <dsp:spPr>
        <a:xfrm>
          <a:off x="0" y="2395315"/>
          <a:ext cx="7410995" cy="1066601"/>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en-US" altLang="zh-CN" sz="3400" kern="1200" dirty="0" smtClean="0">
              <a:solidFill>
                <a:srgbClr val="993366"/>
              </a:solidFill>
              <a:latin typeface="微软雅黑" panose="020B0503020204020204" pitchFamily="34" charset="-122"/>
              <a:ea typeface="微软雅黑" panose="020B0503020204020204" pitchFamily="34" charset="-122"/>
            </a:rPr>
            <a:t>3.</a:t>
          </a:r>
          <a:r>
            <a:rPr lang="zh-CN" altLang="en-US" sz="3400" kern="1200" dirty="0" smtClean="0">
              <a:solidFill>
                <a:srgbClr val="993366"/>
              </a:solidFill>
              <a:latin typeface="微软雅黑" panose="020B0503020204020204" pitchFamily="34" charset="-122"/>
              <a:ea typeface="微软雅黑" panose="020B0503020204020204" pitchFamily="34" charset="-122"/>
            </a:rPr>
            <a:t>国际新进展</a:t>
          </a:r>
          <a:endParaRPr lang="zh-CN" altLang="en-US" sz="3400" kern="1200" dirty="0">
            <a:solidFill>
              <a:srgbClr val="993366"/>
            </a:solidFill>
            <a:latin typeface="微软雅黑" panose="020B0503020204020204" pitchFamily="34" charset="-122"/>
            <a:ea typeface="微软雅黑" panose="020B0503020204020204" pitchFamily="34" charset="-122"/>
          </a:endParaRPr>
        </a:p>
      </dsp:txBody>
      <dsp:txXfrm>
        <a:off x="52067" y="2447382"/>
        <a:ext cx="7306861" cy="962467"/>
      </dsp:txXfrm>
    </dsp:sp>
    <dsp:sp modelId="{3E165F0A-03A9-4B26-BBB3-029A28A4EC36}">
      <dsp:nvSpPr>
        <dsp:cNvPr id="0" name=""/>
        <dsp:cNvSpPr/>
      </dsp:nvSpPr>
      <dsp:spPr>
        <a:xfrm>
          <a:off x="0" y="3559836"/>
          <a:ext cx="7410995" cy="1066601"/>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en-US" altLang="zh-CN" sz="3400" kern="1200" dirty="0" smtClean="0">
              <a:solidFill>
                <a:srgbClr val="993366"/>
              </a:solidFill>
              <a:latin typeface="微软雅黑" panose="020B0503020204020204" pitchFamily="34" charset="-122"/>
              <a:ea typeface="微软雅黑" panose="020B0503020204020204" pitchFamily="34" charset="-122"/>
            </a:rPr>
            <a:t>4.</a:t>
          </a:r>
          <a:r>
            <a:rPr lang="zh-CN" altLang="en-US" sz="3400" kern="1200" dirty="0" smtClean="0">
              <a:solidFill>
                <a:srgbClr val="993366"/>
              </a:solidFill>
              <a:latin typeface="微软雅黑" panose="020B0503020204020204" pitchFamily="34" charset="-122"/>
              <a:ea typeface="微软雅黑" panose="020B0503020204020204" pitchFamily="34" charset="-122"/>
            </a:rPr>
            <a:t>我们在行动</a:t>
          </a:r>
          <a:endParaRPr lang="zh-CN" altLang="en-US" sz="3400" kern="1200" dirty="0">
            <a:solidFill>
              <a:srgbClr val="993366"/>
            </a:solidFill>
            <a:latin typeface="微软雅黑" panose="020B0503020204020204" pitchFamily="34" charset="-122"/>
            <a:ea typeface="微软雅黑" panose="020B0503020204020204" pitchFamily="34" charset="-122"/>
          </a:endParaRPr>
        </a:p>
      </dsp:txBody>
      <dsp:txXfrm>
        <a:off x="52067" y="3611903"/>
        <a:ext cx="7306861" cy="9624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A74ACA-F37A-4F8E-BE76-73758643282A}">
      <dsp:nvSpPr>
        <dsp:cNvPr id="0" name=""/>
        <dsp:cNvSpPr/>
      </dsp:nvSpPr>
      <dsp:spPr>
        <a:xfrm>
          <a:off x="0" y="66272"/>
          <a:ext cx="7410995" cy="1066601"/>
        </a:xfrm>
        <a:prstGeom prst="roundRect">
          <a:avLst/>
        </a:prstGeom>
        <a:solidFill>
          <a:schemeClr val="accent2"/>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en-US" altLang="zh-CN" sz="3400" kern="1200" dirty="0" smtClean="0">
              <a:solidFill>
                <a:schemeClr val="bg1"/>
              </a:solidFill>
            </a:rPr>
            <a:t>1.</a:t>
          </a:r>
          <a:r>
            <a:rPr lang="zh-CN" altLang="en-US" sz="3400" kern="1200" dirty="0" smtClean="0">
              <a:solidFill>
                <a:schemeClr val="bg1"/>
              </a:solidFill>
              <a:latin typeface="微软雅黑" panose="020B0503020204020204" pitchFamily="34" charset="-122"/>
              <a:ea typeface="微软雅黑" panose="020B0503020204020204" pitchFamily="34" charset="-122"/>
            </a:rPr>
            <a:t> 迫切需要</a:t>
          </a:r>
          <a:endParaRPr lang="zh-CN" altLang="en-US" sz="3400" kern="1200" dirty="0">
            <a:solidFill>
              <a:schemeClr val="bg1"/>
            </a:solidFill>
            <a:latin typeface="微软雅黑" panose="020B0503020204020204" pitchFamily="34" charset="-122"/>
            <a:ea typeface="微软雅黑" panose="020B0503020204020204" pitchFamily="34" charset="-122"/>
          </a:endParaRPr>
        </a:p>
      </dsp:txBody>
      <dsp:txXfrm>
        <a:off x="52067" y="118339"/>
        <a:ext cx="7306861" cy="962467"/>
      </dsp:txXfrm>
    </dsp:sp>
    <dsp:sp modelId="{85210650-ED09-4A61-B18E-AF4CDBA1EA78}">
      <dsp:nvSpPr>
        <dsp:cNvPr id="0" name=""/>
        <dsp:cNvSpPr/>
      </dsp:nvSpPr>
      <dsp:spPr>
        <a:xfrm>
          <a:off x="0" y="1230793"/>
          <a:ext cx="7410995" cy="1066601"/>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en-US" altLang="zh-CN" sz="3400" kern="1200" dirty="0" smtClean="0">
              <a:solidFill>
                <a:srgbClr val="993366"/>
              </a:solidFill>
              <a:latin typeface="微软雅黑" panose="020B0503020204020204" pitchFamily="34" charset="-122"/>
              <a:ea typeface="微软雅黑" panose="020B0503020204020204" pitchFamily="34" charset="-122"/>
            </a:rPr>
            <a:t>2.</a:t>
          </a:r>
          <a:r>
            <a:rPr lang="zh-CN" altLang="en-US" sz="3400" kern="1200" dirty="0" smtClean="0">
              <a:solidFill>
                <a:srgbClr val="993366"/>
              </a:solidFill>
              <a:latin typeface="微软雅黑" panose="020B0503020204020204" pitchFamily="34" charset="-122"/>
              <a:ea typeface="微软雅黑" panose="020B0503020204020204" pitchFamily="34" charset="-122"/>
            </a:rPr>
            <a:t>博弈</a:t>
          </a:r>
          <a:endParaRPr lang="zh-CN" altLang="en-US" sz="3400" kern="1200" dirty="0">
            <a:solidFill>
              <a:srgbClr val="993366"/>
            </a:solidFill>
            <a:latin typeface="微软雅黑" panose="020B0503020204020204" pitchFamily="34" charset="-122"/>
            <a:ea typeface="微软雅黑" panose="020B0503020204020204" pitchFamily="34" charset="-122"/>
          </a:endParaRPr>
        </a:p>
      </dsp:txBody>
      <dsp:txXfrm>
        <a:off x="52067" y="1282860"/>
        <a:ext cx="7306861" cy="962467"/>
      </dsp:txXfrm>
    </dsp:sp>
    <dsp:sp modelId="{303196AA-56F4-478A-872C-60608789D3B0}">
      <dsp:nvSpPr>
        <dsp:cNvPr id="0" name=""/>
        <dsp:cNvSpPr/>
      </dsp:nvSpPr>
      <dsp:spPr>
        <a:xfrm>
          <a:off x="0" y="2395315"/>
          <a:ext cx="7410995" cy="1066601"/>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en-US" altLang="zh-CN" sz="3400" kern="1200" dirty="0" smtClean="0">
              <a:solidFill>
                <a:srgbClr val="993366"/>
              </a:solidFill>
              <a:latin typeface="微软雅黑" panose="020B0503020204020204" pitchFamily="34" charset="-122"/>
              <a:ea typeface="微软雅黑" panose="020B0503020204020204" pitchFamily="34" charset="-122"/>
            </a:rPr>
            <a:t>3.</a:t>
          </a:r>
          <a:r>
            <a:rPr lang="zh-CN" altLang="en-US" sz="3400" kern="1200" dirty="0" smtClean="0">
              <a:solidFill>
                <a:srgbClr val="993366"/>
              </a:solidFill>
              <a:latin typeface="微软雅黑" panose="020B0503020204020204" pitchFamily="34" charset="-122"/>
              <a:ea typeface="微软雅黑" panose="020B0503020204020204" pitchFamily="34" charset="-122"/>
            </a:rPr>
            <a:t>国际新进展</a:t>
          </a:r>
          <a:endParaRPr lang="zh-CN" altLang="en-US" sz="3400" kern="1200" dirty="0">
            <a:solidFill>
              <a:srgbClr val="993366"/>
            </a:solidFill>
            <a:latin typeface="微软雅黑" panose="020B0503020204020204" pitchFamily="34" charset="-122"/>
            <a:ea typeface="微软雅黑" panose="020B0503020204020204" pitchFamily="34" charset="-122"/>
          </a:endParaRPr>
        </a:p>
      </dsp:txBody>
      <dsp:txXfrm>
        <a:off x="52067" y="2447382"/>
        <a:ext cx="7306861" cy="962467"/>
      </dsp:txXfrm>
    </dsp:sp>
    <dsp:sp modelId="{3E165F0A-03A9-4B26-BBB3-029A28A4EC36}">
      <dsp:nvSpPr>
        <dsp:cNvPr id="0" name=""/>
        <dsp:cNvSpPr/>
      </dsp:nvSpPr>
      <dsp:spPr>
        <a:xfrm>
          <a:off x="0" y="3559836"/>
          <a:ext cx="7410995" cy="1066601"/>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en-US" altLang="zh-CN" sz="3400" kern="1200" dirty="0" smtClean="0">
              <a:solidFill>
                <a:srgbClr val="993366"/>
              </a:solidFill>
              <a:latin typeface="微软雅黑" panose="020B0503020204020204" pitchFamily="34" charset="-122"/>
              <a:ea typeface="微软雅黑" panose="020B0503020204020204" pitchFamily="34" charset="-122"/>
            </a:rPr>
            <a:t>4.</a:t>
          </a:r>
          <a:r>
            <a:rPr lang="zh-CN" altLang="en-US" sz="3400" kern="1200" dirty="0" smtClean="0">
              <a:solidFill>
                <a:srgbClr val="993366"/>
              </a:solidFill>
              <a:latin typeface="微软雅黑" panose="020B0503020204020204" pitchFamily="34" charset="-122"/>
              <a:ea typeface="微软雅黑" panose="020B0503020204020204" pitchFamily="34" charset="-122"/>
            </a:rPr>
            <a:t>我们在行动</a:t>
          </a:r>
          <a:endParaRPr lang="zh-CN" altLang="en-US" sz="3400" kern="1200" dirty="0">
            <a:solidFill>
              <a:srgbClr val="993366"/>
            </a:solidFill>
            <a:latin typeface="微软雅黑" panose="020B0503020204020204" pitchFamily="34" charset="-122"/>
            <a:ea typeface="微软雅黑" panose="020B0503020204020204" pitchFamily="34" charset="-122"/>
          </a:endParaRPr>
        </a:p>
      </dsp:txBody>
      <dsp:txXfrm>
        <a:off x="52067" y="3611903"/>
        <a:ext cx="7306861" cy="9624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554C1C-A94C-4D26-913B-F7A153CB18AC}">
      <dsp:nvSpPr>
        <dsp:cNvPr id="0" name=""/>
        <dsp:cNvSpPr/>
      </dsp:nvSpPr>
      <dsp:spPr>
        <a:xfrm>
          <a:off x="0" y="-129201"/>
          <a:ext cx="10344492" cy="1397284"/>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zh-CN" altLang="en-US" sz="3200" b="1" kern="1200" dirty="0" smtClean="0"/>
            <a:t>让公众知道、相信</a:t>
          </a:r>
          <a:endParaRPr lang="en-US" altLang="zh-CN" sz="3200" b="1" kern="1200" dirty="0" smtClean="0"/>
        </a:p>
        <a:p>
          <a:pPr lvl="0" algn="ctr" defTabSz="1422400">
            <a:lnSpc>
              <a:spcPct val="90000"/>
            </a:lnSpc>
            <a:spcBef>
              <a:spcPct val="0"/>
            </a:spcBef>
            <a:spcAft>
              <a:spcPct val="35000"/>
            </a:spcAft>
          </a:pPr>
          <a:r>
            <a:rPr lang="zh-CN" altLang="en-US" sz="3200" b="1" kern="1200" dirty="0" smtClean="0"/>
            <a:t>使用烟草制品的巨大危害</a:t>
          </a:r>
          <a:endParaRPr lang="zh-CN" altLang="en-US" sz="3200" b="1" kern="1200" dirty="0"/>
        </a:p>
      </dsp:txBody>
      <dsp:txXfrm>
        <a:off x="0" y="-129201"/>
        <a:ext cx="10344492" cy="1397284"/>
      </dsp:txXfrm>
    </dsp:sp>
    <dsp:sp modelId="{F584618D-EB64-415F-8F7F-F4CE5539E9BD}">
      <dsp:nvSpPr>
        <dsp:cNvPr id="0" name=""/>
        <dsp:cNvSpPr/>
      </dsp:nvSpPr>
      <dsp:spPr>
        <a:xfrm>
          <a:off x="12982" y="1244023"/>
          <a:ext cx="5172246" cy="1661035"/>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lvl="0" algn="ctr" defTabSz="2400300">
            <a:lnSpc>
              <a:spcPct val="90000"/>
            </a:lnSpc>
            <a:spcBef>
              <a:spcPct val="0"/>
            </a:spcBef>
            <a:spcAft>
              <a:spcPct val="35000"/>
            </a:spcAft>
          </a:pPr>
          <a:r>
            <a:rPr lang="zh-CN" altLang="en-US" sz="5400" b="1" kern="1200" smtClean="0">
              <a:latin typeface="微软雅黑" pitchFamily="34" charset="-122"/>
              <a:ea typeface="微软雅黑" pitchFamily="34" charset="-122"/>
            </a:rPr>
            <a:t>明示危害</a:t>
          </a:r>
          <a:endParaRPr lang="zh-CN" altLang="en-US" sz="5400" b="1" kern="1200" dirty="0">
            <a:latin typeface="微软雅黑" pitchFamily="34" charset="-122"/>
            <a:ea typeface="微软雅黑" pitchFamily="34" charset="-122"/>
          </a:endParaRPr>
        </a:p>
      </dsp:txBody>
      <dsp:txXfrm>
        <a:off x="12982" y="1244023"/>
        <a:ext cx="5172246" cy="1661035"/>
      </dsp:txXfrm>
    </dsp:sp>
    <dsp:sp modelId="{4D5EE2E3-F331-48A7-AFED-D24AE818A773}">
      <dsp:nvSpPr>
        <dsp:cNvPr id="0" name=""/>
        <dsp:cNvSpPr/>
      </dsp:nvSpPr>
      <dsp:spPr>
        <a:xfrm>
          <a:off x="5172246" y="1216334"/>
          <a:ext cx="5172246" cy="1718594"/>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zh-CN" altLang="en-US" sz="4800" b="1" kern="1200" smtClean="0">
              <a:latin typeface="微软雅黑" pitchFamily="34" charset="-122"/>
              <a:ea typeface="微软雅黑" pitchFamily="34" charset="-122"/>
            </a:rPr>
            <a:t>严禁误导</a:t>
          </a:r>
          <a:endParaRPr lang="zh-CN" altLang="en-US" sz="4800" b="1" kern="1200" dirty="0">
            <a:latin typeface="微软雅黑" pitchFamily="34" charset="-122"/>
            <a:ea typeface="微软雅黑" pitchFamily="34" charset="-122"/>
          </a:endParaRPr>
        </a:p>
      </dsp:txBody>
      <dsp:txXfrm>
        <a:off x="5172246" y="1216334"/>
        <a:ext cx="5172246" cy="1718594"/>
      </dsp:txXfrm>
    </dsp:sp>
    <dsp:sp modelId="{40D55F06-F24E-46C3-99FC-8C67E7DA0ECD}">
      <dsp:nvSpPr>
        <dsp:cNvPr id="0" name=""/>
        <dsp:cNvSpPr/>
      </dsp:nvSpPr>
      <dsp:spPr>
        <a:xfrm>
          <a:off x="0" y="2858685"/>
          <a:ext cx="10344492" cy="205445"/>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FBC28C-16EB-4A1A-9A56-37B89D97E2B9}">
      <dsp:nvSpPr>
        <dsp:cNvPr id="0" name=""/>
        <dsp:cNvSpPr/>
      </dsp:nvSpPr>
      <dsp:spPr>
        <a:xfrm>
          <a:off x="460905" y="1047"/>
          <a:ext cx="3479899" cy="208793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altLang="zh-CN" sz="4400" b="0" kern="1200" dirty="0" smtClean="0">
              <a:latin typeface="微软雅黑" panose="020B0503020204020204" pitchFamily="34" charset="-122"/>
              <a:ea typeface="微软雅黑" panose="020B0503020204020204" pitchFamily="34" charset="-122"/>
            </a:rPr>
            <a:t>《</a:t>
          </a:r>
          <a:r>
            <a:rPr lang="zh-CN" altLang="en-US" sz="4400" b="0" kern="1200" dirty="0" smtClean="0">
              <a:latin typeface="微软雅黑" panose="020B0503020204020204" pitchFamily="34" charset="-122"/>
              <a:ea typeface="微软雅黑" panose="020B0503020204020204" pitchFamily="34" charset="-122"/>
            </a:rPr>
            <a:t>公约</a:t>
          </a:r>
          <a:r>
            <a:rPr lang="en-US" altLang="zh-CN" sz="4400" b="0" kern="1200" dirty="0" smtClean="0">
              <a:latin typeface="微软雅黑" panose="020B0503020204020204" pitchFamily="34" charset="-122"/>
              <a:ea typeface="微软雅黑" panose="020B0503020204020204" pitchFamily="34" charset="-122"/>
            </a:rPr>
            <a:t>》</a:t>
          </a:r>
        </a:p>
        <a:p>
          <a:pPr lvl="0" algn="ctr" defTabSz="1955800">
            <a:lnSpc>
              <a:spcPct val="90000"/>
            </a:lnSpc>
            <a:spcBef>
              <a:spcPct val="0"/>
            </a:spcBef>
            <a:spcAft>
              <a:spcPct val="35000"/>
            </a:spcAft>
          </a:pPr>
          <a:r>
            <a:rPr lang="zh-CN" altLang="en-US" sz="4400" b="0" kern="1200" dirty="0" smtClean="0">
              <a:latin typeface="微软雅黑" panose="020B0503020204020204" pitchFamily="34" charset="-122"/>
              <a:ea typeface="微软雅黑" panose="020B0503020204020204" pitchFamily="34" charset="-122"/>
            </a:rPr>
            <a:t>第</a:t>
          </a:r>
          <a:r>
            <a:rPr lang="en-US" altLang="zh-CN" sz="4400" b="0" kern="1200" dirty="0" smtClean="0">
              <a:latin typeface="微软雅黑" panose="020B0503020204020204" pitchFamily="34" charset="-122"/>
              <a:ea typeface="微软雅黑" panose="020B0503020204020204" pitchFamily="34" charset="-122"/>
            </a:rPr>
            <a:t>11</a:t>
          </a:r>
          <a:r>
            <a:rPr lang="zh-CN" altLang="en-US" sz="4400" b="0" kern="1200" dirty="0" smtClean="0">
              <a:latin typeface="微软雅黑" panose="020B0503020204020204" pitchFamily="34" charset="-122"/>
              <a:ea typeface="微软雅黑" panose="020B0503020204020204" pitchFamily="34" charset="-122"/>
            </a:rPr>
            <a:t>条</a:t>
          </a:r>
          <a:endParaRPr lang="zh-CN" altLang="en-US" sz="4400" b="0" kern="1200" dirty="0">
            <a:latin typeface="微软雅黑" panose="020B0503020204020204" pitchFamily="34" charset="-122"/>
            <a:ea typeface="微软雅黑" panose="020B0503020204020204" pitchFamily="34" charset="-122"/>
          </a:endParaRPr>
        </a:p>
      </dsp:txBody>
      <dsp:txXfrm>
        <a:off x="460905" y="1047"/>
        <a:ext cx="3479899" cy="2087939"/>
      </dsp:txXfrm>
    </dsp:sp>
    <dsp:sp modelId="{36FFE82E-47D5-4F95-A7A0-7E9A7E3A5B3A}">
      <dsp:nvSpPr>
        <dsp:cNvPr id="0" name=""/>
        <dsp:cNvSpPr/>
      </dsp:nvSpPr>
      <dsp:spPr>
        <a:xfrm>
          <a:off x="4288794" y="1047"/>
          <a:ext cx="3479899" cy="208793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altLang="zh-CN" sz="4000" b="0" kern="1200" dirty="0" smtClean="0">
              <a:latin typeface="微软雅黑" panose="020B0503020204020204" pitchFamily="34" charset="-122"/>
              <a:ea typeface="微软雅黑" panose="020B0503020204020204" pitchFamily="34" charset="-122"/>
            </a:rPr>
            <a:t>《</a:t>
          </a:r>
          <a:r>
            <a:rPr lang="zh-CN" altLang="en-US" sz="4000" b="0" kern="1200" dirty="0" smtClean="0">
              <a:latin typeface="微软雅黑" panose="020B0503020204020204" pitchFamily="34" charset="-122"/>
              <a:ea typeface="微软雅黑" panose="020B0503020204020204" pitchFamily="34" charset="-122"/>
            </a:rPr>
            <a:t>公约</a:t>
          </a:r>
          <a:r>
            <a:rPr lang="en-US" altLang="zh-CN" sz="4000" b="0" kern="1200" dirty="0" smtClean="0">
              <a:latin typeface="微软雅黑" panose="020B0503020204020204" pitchFamily="34" charset="-122"/>
              <a:ea typeface="微软雅黑" panose="020B0503020204020204" pitchFamily="34" charset="-122"/>
            </a:rPr>
            <a:t>》</a:t>
          </a:r>
          <a:r>
            <a:rPr lang="zh-CN" altLang="en-US" sz="4000" b="0" kern="1200" dirty="0" smtClean="0">
              <a:latin typeface="微软雅黑" panose="020B0503020204020204" pitchFamily="34" charset="-122"/>
              <a:ea typeface="微软雅黑" panose="020B0503020204020204" pitchFamily="34" charset="-122"/>
            </a:rPr>
            <a:t>第</a:t>
          </a:r>
          <a:r>
            <a:rPr lang="en-US" altLang="zh-CN" sz="4000" b="0" kern="1200" dirty="0" smtClean="0">
              <a:latin typeface="微软雅黑" panose="020B0503020204020204" pitchFamily="34" charset="-122"/>
              <a:ea typeface="微软雅黑" panose="020B0503020204020204" pitchFamily="34" charset="-122"/>
            </a:rPr>
            <a:t>11</a:t>
          </a:r>
          <a:r>
            <a:rPr lang="zh-CN" altLang="en-US" sz="4000" b="0" kern="1200" dirty="0" smtClean="0">
              <a:latin typeface="微软雅黑" panose="020B0503020204020204" pitchFamily="34" charset="-122"/>
              <a:ea typeface="微软雅黑" panose="020B0503020204020204" pitchFamily="34" charset="-122"/>
            </a:rPr>
            <a:t>条实施准则</a:t>
          </a:r>
          <a:endParaRPr lang="zh-CN" altLang="en-US" sz="4000" b="0" kern="1200" dirty="0">
            <a:latin typeface="微软雅黑" panose="020B0503020204020204" pitchFamily="34" charset="-122"/>
            <a:ea typeface="微软雅黑" panose="020B0503020204020204" pitchFamily="34" charset="-122"/>
          </a:endParaRPr>
        </a:p>
      </dsp:txBody>
      <dsp:txXfrm>
        <a:off x="4288794" y="1047"/>
        <a:ext cx="3479899" cy="2087939"/>
      </dsp:txXfrm>
    </dsp:sp>
    <dsp:sp modelId="{8B334661-1805-4EFF-9B22-03C9877BECD4}">
      <dsp:nvSpPr>
        <dsp:cNvPr id="0" name=""/>
        <dsp:cNvSpPr/>
      </dsp:nvSpPr>
      <dsp:spPr>
        <a:xfrm>
          <a:off x="4319522" y="2438020"/>
          <a:ext cx="3479899" cy="208793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altLang="zh-CN" sz="3700" b="0" kern="1200" dirty="0" smtClean="0">
              <a:latin typeface="微软雅黑" panose="020B0503020204020204" pitchFamily="34" charset="-122"/>
              <a:ea typeface="微软雅黑" panose="020B0503020204020204" pitchFamily="34" charset="-122"/>
            </a:rPr>
            <a:t>MPOWER</a:t>
          </a:r>
        </a:p>
        <a:p>
          <a:pPr lvl="0" algn="ctr" defTabSz="1644650">
            <a:lnSpc>
              <a:spcPct val="90000"/>
            </a:lnSpc>
            <a:spcBef>
              <a:spcPct val="0"/>
            </a:spcBef>
            <a:spcAft>
              <a:spcPct val="35000"/>
            </a:spcAft>
          </a:pPr>
          <a:r>
            <a:rPr lang="en-US" altLang="zh-CN" sz="3700" b="0" kern="1200" dirty="0" smtClean="0">
              <a:latin typeface="微软雅黑" panose="020B0503020204020204" pitchFamily="34" charset="-122"/>
              <a:ea typeface="微软雅黑" panose="020B0503020204020204" pitchFamily="34" charset="-122"/>
            </a:rPr>
            <a:t>W</a:t>
          </a:r>
          <a:endParaRPr lang="zh-CN" altLang="en-US" sz="3700" b="0" kern="1200" dirty="0">
            <a:latin typeface="微软雅黑" panose="020B0503020204020204" pitchFamily="34" charset="-122"/>
            <a:ea typeface="微软雅黑" panose="020B0503020204020204" pitchFamily="34" charset="-122"/>
          </a:endParaRPr>
        </a:p>
      </dsp:txBody>
      <dsp:txXfrm>
        <a:off x="4319522" y="2438020"/>
        <a:ext cx="3479899" cy="2087939"/>
      </dsp:txXfrm>
    </dsp:sp>
    <dsp:sp modelId="{89D60DBA-4842-4920-8A48-F73E6EE7F900}">
      <dsp:nvSpPr>
        <dsp:cNvPr id="0" name=""/>
        <dsp:cNvSpPr/>
      </dsp:nvSpPr>
      <dsp:spPr>
        <a:xfrm>
          <a:off x="440652" y="2438020"/>
          <a:ext cx="3479899" cy="208793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altLang="zh-CN" sz="4400" b="0" kern="1200" dirty="0" smtClean="0">
              <a:latin typeface="微软雅黑" panose="020B0503020204020204" pitchFamily="34" charset="-122"/>
              <a:ea typeface="微软雅黑" panose="020B0503020204020204" pitchFamily="34" charset="-122"/>
            </a:rPr>
            <a:t>《</a:t>
          </a:r>
          <a:r>
            <a:rPr lang="zh-CN" altLang="en-US" sz="4400" b="0" kern="1200" dirty="0" smtClean="0">
              <a:latin typeface="微软雅黑" panose="020B0503020204020204" pitchFamily="34" charset="-122"/>
              <a:ea typeface="微软雅黑" panose="020B0503020204020204" pitchFamily="34" charset="-122"/>
            </a:rPr>
            <a:t>公约</a:t>
          </a:r>
          <a:r>
            <a:rPr lang="en-US" altLang="zh-CN" sz="4400" b="0" kern="1200" dirty="0" smtClean="0">
              <a:latin typeface="微软雅黑" panose="020B0503020204020204" pitchFamily="34" charset="-122"/>
              <a:ea typeface="微软雅黑" panose="020B0503020204020204" pitchFamily="34" charset="-122"/>
            </a:rPr>
            <a:t>》</a:t>
          </a:r>
        </a:p>
        <a:p>
          <a:pPr lvl="0" algn="ctr" defTabSz="1955800">
            <a:lnSpc>
              <a:spcPct val="90000"/>
            </a:lnSpc>
            <a:spcBef>
              <a:spcPct val="0"/>
            </a:spcBef>
            <a:spcAft>
              <a:spcPct val="35000"/>
            </a:spcAft>
          </a:pPr>
          <a:r>
            <a:rPr lang="zh-CN" altLang="en-US" sz="4400" b="0" kern="1200" dirty="0" smtClean="0">
              <a:latin typeface="微软雅黑" panose="020B0503020204020204" pitchFamily="34" charset="-122"/>
              <a:ea typeface="微软雅黑" panose="020B0503020204020204" pitchFamily="34" charset="-122"/>
            </a:rPr>
            <a:t>第</a:t>
          </a:r>
          <a:r>
            <a:rPr lang="en-US" altLang="zh-CN" sz="4400" b="0" kern="1200" dirty="0" smtClean="0">
              <a:latin typeface="微软雅黑" panose="020B0503020204020204" pitchFamily="34" charset="-122"/>
              <a:ea typeface="微软雅黑" panose="020B0503020204020204" pitchFamily="34" charset="-122"/>
            </a:rPr>
            <a:t>12</a:t>
          </a:r>
          <a:r>
            <a:rPr lang="zh-CN" altLang="en-US" sz="4400" b="0" kern="1200" dirty="0" smtClean="0">
              <a:latin typeface="微软雅黑" panose="020B0503020204020204" pitchFamily="34" charset="-122"/>
              <a:ea typeface="微软雅黑" panose="020B0503020204020204" pitchFamily="34" charset="-122"/>
            </a:rPr>
            <a:t>条</a:t>
          </a:r>
          <a:endParaRPr lang="zh-CN" altLang="en-US" sz="4400" b="0" kern="1200" dirty="0">
            <a:latin typeface="微软雅黑" panose="020B0503020204020204" pitchFamily="34" charset="-122"/>
            <a:ea typeface="微软雅黑" panose="020B0503020204020204" pitchFamily="34" charset="-122"/>
          </a:endParaRPr>
        </a:p>
      </dsp:txBody>
      <dsp:txXfrm>
        <a:off x="440652" y="2438020"/>
        <a:ext cx="3479899" cy="208793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A74ACA-F37A-4F8E-BE76-73758643282A}">
      <dsp:nvSpPr>
        <dsp:cNvPr id="0" name=""/>
        <dsp:cNvSpPr/>
      </dsp:nvSpPr>
      <dsp:spPr>
        <a:xfrm>
          <a:off x="0" y="66272"/>
          <a:ext cx="7410995" cy="1066601"/>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en-US" altLang="zh-CN" sz="3400" kern="1200" dirty="0" smtClean="0">
              <a:solidFill>
                <a:srgbClr val="993366"/>
              </a:solidFill>
            </a:rPr>
            <a:t>1.</a:t>
          </a:r>
          <a:r>
            <a:rPr lang="zh-CN" altLang="en-US" sz="3400" kern="1200" dirty="0" smtClean="0">
              <a:solidFill>
                <a:srgbClr val="993366"/>
              </a:solidFill>
              <a:latin typeface="微软雅黑" panose="020B0503020204020204" pitchFamily="34" charset="-122"/>
              <a:ea typeface="微软雅黑" panose="020B0503020204020204" pitchFamily="34" charset="-122"/>
            </a:rPr>
            <a:t> 迫切需要</a:t>
          </a:r>
          <a:endParaRPr lang="zh-CN" altLang="en-US" sz="3400" kern="1200" dirty="0">
            <a:solidFill>
              <a:srgbClr val="993366"/>
            </a:solidFill>
            <a:latin typeface="微软雅黑" panose="020B0503020204020204" pitchFamily="34" charset="-122"/>
            <a:ea typeface="微软雅黑" panose="020B0503020204020204" pitchFamily="34" charset="-122"/>
          </a:endParaRPr>
        </a:p>
      </dsp:txBody>
      <dsp:txXfrm>
        <a:off x="52067" y="118339"/>
        <a:ext cx="7306861" cy="962467"/>
      </dsp:txXfrm>
    </dsp:sp>
    <dsp:sp modelId="{85210650-ED09-4A61-B18E-AF4CDBA1EA78}">
      <dsp:nvSpPr>
        <dsp:cNvPr id="0" name=""/>
        <dsp:cNvSpPr/>
      </dsp:nvSpPr>
      <dsp:spPr>
        <a:xfrm>
          <a:off x="0" y="1230793"/>
          <a:ext cx="7410995" cy="1066601"/>
        </a:xfrm>
        <a:prstGeom prst="roundRect">
          <a:avLst/>
        </a:prstGeom>
        <a:solidFill>
          <a:schemeClr val="accent2"/>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en-US" altLang="zh-CN" sz="3400" kern="1200" dirty="0" smtClean="0">
              <a:solidFill>
                <a:schemeClr val="bg1"/>
              </a:solidFill>
              <a:latin typeface="微软雅黑" panose="020B0503020204020204" pitchFamily="34" charset="-122"/>
              <a:ea typeface="微软雅黑" panose="020B0503020204020204" pitchFamily="34" charset="-122"/>
            </a:rPr>
            <a:t>2.</a:t>
          </a:r>
          <a:r>
            <a:rPr lang="zh-CN" altLang="en-US" sz="3400" kern="1200" dirty="0" smtClean="0">
              <a:solidFill>
                <a:schemeClr val="bg1"/>
              </a:solidFill>
              <a:latin typeface="微软雅黑" panose="020B0503020204020204" pitchFamily="34" charset="-122"/>
              <a:ea typeface="微软雅黑" panose="020B0503020204020204" pitchFamily="34" charset="-122"/>
            </a:rPr>
            <a:t>博弈</a:t>
          </a:r>
          <a:endParaRPr lang="zh-CN" altLang="en-US" sz="3400" kern="1200" dirty="0">
            <a:solidFill>
              <a:schemeClr val="bg1"/>
            </a:solidFill>
            <a:latin typeface="微软雅黑" panose="020B0503020204020204" pitchFamily="34" charset="-122"/>
            <a:ea typeface="微软雅黑" panose="020B0503020204020204" pitchFamily="34" charset="-122"/>
          </a:endParaRPr>
        </a:p>
      </dsp:txBody>
      <dsp:txXfrm>
        <a:off x="52067" y="1282860"/>
        <a:ext cx="7306861" cy="962467"/>
      </dsp:txXfrm>
    </dsp:sp>
    <dsp:sp modelId="{303196AA-56F4-478A-872C-60608789D3B0}">
      <dsp:nvSpPr>
        <dsp:cNvPr id="0" name=""/>
        <dsp:cNvSpPr/>
      </dsp:nvSpPr>
      <dsp:spPr>
        <a:xfrm>
          <a:off x="0" y="2395315"/>
          <a:ext cx="7410995" cy="1066601"/>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en-US" altLang="zh-CN" sz="3400" kern="1200" dirty="0" smtClean="0">
              <a:solidFill>
                <a:srgbClr val="993366"/>
              </a:solidFill>
              <a:latin typeface="微软雅黑" panose="020B0503020204020204" pitchFamily="34" charset="-122"/>
              <a:ea typeface="微软雅黑" panose="020B0503020204020204" pitchFamily="34" charset="-122"/>
            </a:rPr>
            <a:t>3.</a:t>
          </a:r>
          <a:r>
            <a:rPr lang="zh-CN" altLang="en-US" sz="3400" kern="1200" dirty="0" smtClean="0">
              <a:solidFill>
                <a:srgbClr val="993366"/>
              </a:solidFill>
              <a:latin typeface="微软雅黑" panose="020B0503020204020204" pitchFamily="34" charset="-122"/>
              <a:ea typeface="微软雅黑" panose="020B0503020204020204" pitchFamily="34" charset="-122"/>
            </a:rPr>
            <a:t>国际新进展</a:t>
          </a:r>
          <a:endParaRPr lang="zh-CN" altLang="en-US" sz="3400" kern="1200" dirty="0">
            <a:solidFill>
              <a:srgbClr val="993366"/>
            </a:solidFill>
            <a:latin typeface="微软雅黑" panose="020B0503020204020204" pitchFamily="34" charset="-122"/>
            <a:ea typeface="微软雅黑" panose="020B0503020204020204" pitchFamily="34" charset="-122"/>
          </a:endParaRPr>
        </a:p>
      </dsp:txBody>
      <dsp:txXfrm>
        <a:off x="52067" y="2447382"/>
        <a:ext cx="7306861" cy="962467"/>
      </dsp:txXfrm>
    </dsp:sp>
    <dsp:sp modelId="{3E165F0A-03A9-4B26-BBB3-029A28A4EC36}">
      <dsp:nvSpPr>
        <dsp:cNvPr id="0" name=""/>
        <dsp:cNvSpPr/>
      </dsp:nvSpPr>
      <dsp:spPr>
        <a:xfrm>
          <a:off x="0" y="3559836"/>
          <a:ext cx="7410995" cy="1066601"/>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en-US" altLang="zh-CN" sz="3400" kern="1200" dirty="0" smtClean="0">
              <a:solidFill>
                <a:srgbClr val="993366"/>
              </a:solidFill>
              <a:latin typeface="微软雅黑" panose="020B0503020204020204" pitchFamily="34" charset="-122"/>
              <a:ea typeface="微软雅黑" panose="020B0503020204020204" pitchFamily="34" charset="-122"/>
            </a:rPr>
            <a:t>4.</a:t>
          </a:r>
          <a:r>
            <a:rPr lang="zh-CN" altLang="en-US" sz="3400" kern="1200" dirty="0" smtClean="0">
              <a:solidFill>
                <a:srgbClr val="993366"/>
              </a:solidFill>
              <a:latin typeface="微软雅黑" panose="020B0503020204020204" pitchFamily="34" charset="-122"/>
              <a:ea typeface="微软雅黑" panose="020B0503020204020204" pitchFamily="34" charset="-122"/>
            </a:rPr>
            <a:t>我们在行动</a:t>
          </a:r>
          <a:endParaRPr lang="zh-CN" altLang="en-US" sz="3400" kern="1200" dirty="0">
            <a:solidFill>
              <a:srgbClr val="993366"/>
            </a:solidFill>
            <a:latin typeface="微软雅黑" panose="020B0503020204020204" pitchFamily="34" charset="-122"/>
            <a:ea typeface="微软雅黑" panose="020B0503020204020204" pitchFamily="34" charset="-122"/>
          </a:endParaRPr>
        </a:p>
      </dsp:txBody>
      <dsp:txXfrm>
        <a:off x="52067" y="3611903"/>
        <a:ext cx="7306861" cy="96246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A74ACA-F37A-4F8E-BE76-73758643282A}">
      <dsp:nvSpPr>
        <dsp:cNvPr id="0" name=""/>
        <dsp:cNvSpPr/>
      </dsp:nvSpPr>
      <dsp:spPr>
        <a:xfrm>
          <a:off x="0" y="66272"/>
          <a:ext cx="7410995" cy="1066601"/>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en-US" altLang="zh-CN" sz="3400" kern="1200" dirty="0" smtClean="0">
              <a:solidFill>
                <a:srgbClr val="993366"/>
              </a:solidFill>
            </a:rPr>
            <a:t>1.</a:t>
          </a:r>
          <a:r>
            <a:rPr lang="zh-CN" altLang="en-US" sz="3400" kern="1200" dirty="0" smtClean="0">
              <a:solidFill>
                <a:srgbClr val="993366"/>
              </a:solidFill>
              <a:latin typeface="微软雅黑" panose="020B0503020204020204" pitchFamily="34" charset="-122"/>
              <a:ea typeface="微软雅黑" panose="020B0503020204020204" pitchFamily="34" charset="-122"/>
            </a:rPr>
            <a:t> 图形警示上烟包有迫切需要</a:t>
          </a:r>
          <a:endParaRPr lang="zh-CN" altLang="en-US" sz="3400" kern="1200" dirty="0">
            <a:solidFill>
              <a:srgbClr val="993366"/>
            </a:solidFill>
            <a:latin typeface="微软雅黑" panose="020B0503020204020204" pitchFamily="34" charset="-122"/>
            <a:ea typeface="微软雅黑" panose="020B0503020204020204" pitchFamily="34" charset="-122"/>
          </a:endParaRPr>
        </a:p>
      </dsp:txBody>
      <dsp:txXfrm>
        <a:off x="52067" y="118339"/>
        <a:ext cx="7306861" cy="962467"/>
      </dsp:txXfrm>
    </dsp:sp>
    <dsp:sp modelId="{85210650-ED09-4A61-B18E-AF4CDBA1EA78}">
      <dsp:nvSpPr>
        <dsp:cNvPr id="0" name=""/>
        <dsp:cNvSpPr/>
      </dsp:nvSpPr>
      <dsp:spPr>
        <a:xfrm>
          <a:off x="0" y="1230793"/>
          <a:ext cx="7410995" cy="1066601"/>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en-US" altLang="zh-CN" sz="3400" kern="1200" dirty="0" smtClean="0">
              <a:solidFill>
                <a:srgbClr val="993366"/>
              </a:solidFill>
              <a:latin typeface="微软雅黑" panose="020B0503020204020204" pitchFamily="34" charset="-122"/>
              <a:ea typeface="微软雅黑" panose="020B0503020204020204" pitchFamily="34" charset="-122"/>
            </a:rPr>
            <a:t>2.</a:t>
          </a:r>
          <a:r>
            <a:rPr lang="zh-CN" altLang="en-US" sz="3400" kern="1200" dirty="0" smtClean="0">
              <a:solidFill>
                <a:srgbClr val="993366"/>
              </a:solidFill>
              <a:latin typeface="微软雅黑" panose="020B0503020204020204" pitchFamily="34" charset="-122"/>
              <a:ea typeface="微软雅黑" panose="020B0503020204020204" pitchFamily="34" charset="-122"/>
            </a:rPr>
            <a:t>博弈</a:t>
          </a:r>
          <a:endParaRPr lang="zh-CN" altLang="en-US" sz="3400" kern="1200" dirty="0">
            <a:solidFill>
              <a:srgbClr val="993366"/>
            </a:solidFill>
            <a:latin typeface="微软雅黑" panose="020B0503020204020204" pitchFamily="34" charset="-122"/>
            <a:ea typeface="微软雅黑" panose="020B0503020204020204" pitchFamily="34" charset="-122"/>
          </a:endParaRPr>
        </a:p>
      </dsp:txBody>
      <dsp:txXfrm>
        <a:off x="52067" y="1282860"/>
        <a:ext cx="7306861" cy="962467"/>
      </dsp:txXfrm>
    </dsp:sp>
    <dsp:sp modelId="{303196AA-56F4-478A-872C-60608789D3B0}">
      <dsp:nvSpPr>
        <dsp:cNvPr id="0" name=""/>
        <dsp:cNvSpPr/>
      </dsp:nvSpPr>
      <dsp:spPr>
        <a:xfrm>
          <a:off x="0" y="2395315"/>
          <a:ext cx="7410995" cy="1066601"/>
        </a:xfrm>
        <a:prstGeom prst="roundRect">
          <a:avLst/>
        </a:prstGeom>
        <a:solidFill>
          <a:schemeClr val="accent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en-US" altLang="zh-CN" sz="3400" kern="1200" dirty="0" smtClean="0">
              <a:solidFill>
                <a:schemeClr val="bg1"/>
              </a:solidFill>
              <a:latin typeface="微软雅黑" panose="020B0503020204020204" pitchFamily="34" charset="-122"/>
              <a:ea typeface="微软雅黑" panose="020B0503020204020204" pitchFamily="34" charset="-122"/>
            </a:rPr>
            <a:t>3.</a:t>
          </a:r>
          <a:r>
            <a:rPr lang="zh-CN" altLang="en-US" sz="3400" kern="1200" dirty="0" smtClean="0">
              <a:solidFill>
                <a:schemeClr val="bg1"/>
              </a:solidFill>
              <a:latin typeface="微软雅黑" panose="020B0503020204020204" pitchFamily="34" charset="-122"/>
              <a:ea typeface="微软雅黑" panose="020B0503020204020204" pitchFamily="34" charset="-122"/>
            </a:rPr>
            <a:t>国际新进展</a:t>
          </a:r>
          <a:endParaRPr lang="zh-CN" altLang="en-US" sz="3400" kern="1200" dirty="0">
            <a:solidFill>
              <a:schemeClr val="bg1"/>
            </a:solidFill>
            <a:latin typeface="微软雅黑" panose="020B0503020204020204" pitchFamily="34" charset="-122"/>
            <a:ea typeface="微软雅黑" panose="020B0503020204020204" pitchFamily="34" charset="-122"/>
          </a:endParaRPr>
        </a:p>
      </dsp:txBody>
      <dsp:txXfrm>
        <a:off x="52067" y="2447382"/>
        <a:ext cx="7306861" cy="962467"/>
      </dsp:txXfrm>
    </dsp:sp>
    <dsp:sp modelId="{3E165F0A-03A9-4B26-BBB3-029A28A4EC36}">
      <dsp:nvSpPr>
        <dsp:cNvPr id="0" name=""/>
        <dsp:cNvSpPr/>
      </dsp:nvSpPr>
      <dsp:spPr>
        <a:xfrm>
          <a:off x="0" y="3559836"/>
          <a:ext cx="7410995" cy="1066601"/>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en-US" altLang="zh-CN" sz="3400" kern="1200" dirty="0" smtClean="0">
              <a:solidFill>
                <a:srgbClr val="993366"/>
              </a:solidFill>
              <a:latin typeface="微软雅黑" panose="020B0503020204020204" pitchFamily="34" charset="-122"/>
              <a:ea typeface="微软雅黑" panose="020B0503020204020204" pitchFamily="34" charset="-122"/>
            </a:rPr>
            <a:t>4.</a:t>
          </a:r>
          <a:r>
            <a:rPr lang="zh-CN" altLang="en-US" sz="3400" kern="1200" dirty="0" smtClean="0">
              <a:solidFill>
                <a:srgbClr val="993366"/>
              </a:solidFill>
              <a:latin typeface="微软雅黑" panose="020B0503020204020204" pitchFamily="34" charset="-122"/>
              <a:ea typeface="微软雅黑" panose="020B0503020204020204" pitchFamily="34" charset="-122"/>
            </a:rPr>
            <a:t>我们的行动</a:t>
          </a:r>
          <a:endParaRPr lang="zh-CN" altLang="en-US" sz="3400" kern="1200" dirty="0">
            <a:solidFill>
              <a:srgbClr val="993366"/>
            </a:solidFill>
            <a:latin typeface="微软雅黑" panose="020B0503020204020204" pitchFamily="34" charset="-122"/>
            <a:ea typeface="微软雅黑" panose="020B0503020204020204" pitchFamily="34" charset="-122"/>
          </a:endParaRPr>
        </a:p>
      </dsp:txBody>
      <dsp:txXfrm>
        <a:off x="52067" y="3611903"/>
        <a:ext cx="7306861" cy="96246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EA3E25-C0AE-4765-8830-8CFB78C8AC11}">
      <dsp:nvSpPr>
        <dsp:cNvPr id="0" name=""/>
        <dsp:cNvSpPr/>
      </dsp:nvSpPr>
      <dsp:spPr>
        <a:xfrm>
          <a:off x="5560" y="360415"/>
          <a:ext cx="2934064" cy="1173625"/>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0" tIns="182880" rIns="320040" bIns="182880" numCol="1" spcCol="1270" anchor="ctr" anchorCtr="0">
          <a:noAutofit/>
        </a:bodyPr>
        <a:lstStyle/>
        <a:p>
          <a:pPr lvl="0" algn="ctr" defTabSz="2000250">
            <a:lnSpc>
              <a:spcPct val="90000"/>
            </a:lnSpc>
            <a:spcBef>
              <a:spcPct val="0"/>
            </a:spcBef>
            <a:spcAft>
              <a:spcPct val="35000"/>
            </a:spcAft>
          </a:pPr>
          <a:r>
            <a:rPr lang="zh-CN" altLang="en-US" sz="4500" kern="1200" dirty="0" smtClean="0"/>
            <a:t>国家</a:t>
          </a:r>
          <a:endParaRPr lang="zh-CN" altLang="en-US" sz="4500" kern="1200" dirty="0"/>
        </a:p>
      </dsp:txBody>
      <dsp:txXfrm>
        <a:off x="5560" y="360415"/>
        <a:ext cx="2934064" cy="1173625"/>
      </dsp:txXfrm>
    </dsp:sp>
    <dsp:sp modelId="{0DC0A7EA-EE72-4DC0-B6CF-B4BB15426F58}">
      <dsp:nvSpPr>
        <dsp:cNvPr id="0" name=""/>
        <dsp:cNvSpPr/>
      </dsp:nvSpPr>
      <dsp:spPr>
        <a:xfrm>
          <a:off x="51273" y="1579750"/>
          <a:ext cx="2934064" cy="2570864"/>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zh-CN" altLang="en-US" sz="2800" kern="1200" dirty="0" smtClean="0"/>
            <a:t>爱尔兰</a:t>
          </a:r>
          <a:endParaRPr lang="zh-CN" altLang="en-US" sz="2800" kern="1200" dirty="0"/>
        </a:p>
        <a:p>
          <a:pPr marL="285750" lvl="1" indent="-285750" algn="l" defTabSz="1244600">
            <a:lnSpc>
              <a:spcPct val="90000"/>
            </a:lnSpc>
            <a:spcBef>
              <a:spcPct val="0"/>
            </a:spcBef>
            <a:spcAft>
              <a:spcPct val="15000"/>
            </a:spcAft>
            <a:buChar char="••"/>
          </a:pPr>
          <a:r>
            <a:rPr lang="zh-CN" altLang="en-US" sz="2800" kern="1200" dirty="0" smtClean="0"/>
            <a:t>英　国</a:t>
          </a:r>
          <a:endParaRPr lang="zh-CN" altLang="en-US" sz="2800" kern="1200" dirty="0"/>
        </a:p>
        <a:p>
          <a:pPr marL="285750" lvl="1" indent="-285750" algn="l" defTabSz="1244600">
            <a:lnSpc>
              <a:spcPct val="90000"/>
            </a:lnSpc>
            <a:spcBef>
              <a:spcPct val="0"/>
            </a:spcBef>
            <a:spcAft>
              <a:spcPct val="15000"/>
            </a:spcAft>
            <a:buChar char="••"/>
          </a:pPr>
          <a:r>
            <a:rPr lang="zh-CN" altLang="en-US" sz="2800" kern="1200" dirty="0" smtClean="0"/>
            <a:t>匈牙利</a:t>
          </a:r>
          <a:endParaRPr lang="zh-CN" altLang="en-US" sz="2800" kern="1200" dirty="0"/>
        </a:p>
        <a:p>
          <a:pPr marL="285750" lvl="1" indent="-285750" algn="l" defTabSz="1244600">
            <a:lnSpc>
              <a:spcPct val="90000"/>
            </a:lnSpc>
            <a:spcBef>
              <a:spcPct val="0"/>
            </a:spcBef>
            <a:spcAft>
              <a:spcPct val="15000"/>
            </a:spcAft>
            <a:buChar char="••"/>
          </a:pPr>
          <a:r>
            <a:rPr lang="zh-CN" altLang="en-US" sz="2800" kern="1200" dirty="0" smtClean="0"/>
            <a:t>法　国</a:t>
          </a:r>
          <a:endParaRPr lang="zh-CN" altLang="en-US" sz="2800" kern="1200" dirty="0"/>
        </a:p>
      </dsp:txBody>
      <dsp:txXfrm>
        <a:off x="51273" y="1579750"/>
        <a:ext cx="2934064" cy="2570864"/>
      </dsp:txXfrm>
    </dsp:sp>
    <dsp:sp modelId="{86B3C54F-1DC1-4B39-8F40-A3B0815E3551}">
      <dsp:nvSpPr>
        <dsp:cNvPr id="0" name=""/>
        <dsp:cNvSpPr/>
      </dsp:nvSpPr>
      <dsp:spPr>
        <a:xfrm>
          <a:off x="3351318" y="360415"/>
          <a:ext cx="3196809" cy="1173625"/>
        </a:xfrm>
        <a:prstGeom prst="rect">
          <a:avLst/>
        </a:prstGeom>
        <a:solidFill>
          <a:schemeClr val="accent2">
            <a:hueOff val="3241392"/>
            <a:satOff val="12376"/>
            <a:lumOff val="0"/>
            <a:alphaOff val="0"/>
          </a:schemeClr>
        </a:solidFill>
        <a:ln w="12700" cap="flat" cmpd="sng" algn="ctr">
          <a:solidFill>
            <a:schemeClr val="accent2">
              <a:hueOff val="3241392"/>
              <a:satOff val="12376"/>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0" tIns="182880" rIns="320040" bIns="182880" numCol="1" spcCol="1270" anchor="ctr" anchorCtr="0">
          <a:noAutofit/>
        </a:bodyPr>
        <a:lstStyle/>
        <a:p>
          <a:pPr lvl="0" algn="ctr" defTabSz="2000250">
            <a:lnSpc>
              <a:spcPct val="90000"/>
            </a:lnSpc>
            <a:spcBef>
              <a:spcPct val="0"/>
            </a:spcBef>
            <a:spcAft>
              <a:spcPct val="35000"/>
            </a:spcAft>
          </a:pPr>
          <a:r>
            <a:rPr lang="zh-CN" altLang="en-US" sz="4500" kern="1200" dirty="0" smtClean="0"/>
            <a:t>通过时间</a:t>
          </a:r>
          <a:endParaRPr lang="zh-CN" altLang="en-US" sz="4500" kern="1200" dirty="0"/>
        </a:p>
      </dsp:txBody>
      <dsp:txXfrm>
        <a:off x="3351318" y="360415"/>
        <a:ext cx="3196809" cy="1173625"/>
      </dsp:txXfrm>
    </dsp:sp>
    <dsp:sp modelId="{4E339CC2-1AC4-4F6D-B542-4BDD18CAAE25}">
      <dsp:nvSpPr>
        <dsp:cNvPr id="0" name=""/>
        <dsp:cNvSpPr/>
      </dsp:nvSpPr>
      <dsp:spPr>
        <a:xfrm>
          <a:off x="3350393" y="1534040"/>
          <a:ext cx="3198658" cy="2570864"/>
        </a:xfrm>
        <a:prstGeom prst="rect">
          <a:avLst/>
        </a:prstGeom>
        <a:solidFill>
          <a:schemeClr val="accent2">
            <a:tint val="40000"/>
            <a:alpha val="90000"/>
            <a:hueOff val="3282669"/>
            <a:satOff val="10262"/>
            <a:lumOff val="286"/>
            <a:alphaOff val="0"/>
          </a:schemeClr>
        </a:solidFill>
        <a:ln w="12700" cap="flat" cmpd="sng" algn="ctr">
          <a:solidFill>
            <a:schemeClr val="accent2">
              <a:tint val="40000"/>
              <a:alpha val="90000"/>
              <a:hueOff val="3282669"/>
              <a:satOff val="10262"/>
              <a:lumOff val="28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zh-CN" altLang="en-US" sz="2800" kern="1200" dirty="0" smtClean="0"/>
            <a:t>２０１５</a:t>
          </a:r>
          <a:r>
            <a:rPr lang="en-US" altLang="zh-CN" sz="2800" kern="1200" dirty="0" smtClean="0"/>
            <a:t>.</a:t>
          </a:r>
          <a:r>
            <a:rPr lang="zh-CN" altLang="en-US" sz="2800" kern="1200" dirty="0" smtClean="0"/>
            <a:t>０２</a:t>
          </a:r>
          <a:endParaRPr lang="zh-CN" altLang="en-US" sz="2800" kern="1200" dirty="0"/>
        </a:p>
        <a:p>
          <a:pPr marL="285750" lvl="1" indent="-285750" algn="l" defTabSz="1244600">
            <a:lnSpc>
              <a:spcPct val="90000"/>
            </a:lnSpc>
            <a:spcBef>
              <a:spcPct val="0"/>
            </a:spcBef>
            <a:spcAft>
              <a:spcPct val="15000"/>
            </a:spcAft>
            <a:buChar char="••"/>
          </a:pPr>
          <a:r>
            <a:rPr lang="zh-CN" altLang="en-US" sz="2800" kern="1200" dirty="0" smtClean="0"/>
            <a:t>２０１５</a:t>
          </a:r>
          <a:r>
            <a:rPr lang="en-US" altLang="zh-CN" sz="2800" kern="1200" dirty="0" smtClean="0"/>
            <a:t>.</a:t>
          </a:r>
          <a:r>
            <a:rPr lang="zh-CN" altLang="en-US" sz="2800" kern="1200" dirty="0" smtClean="0"/>
            <a:t>０３</a:t>
          </a:r>
        </a:p>
        <a:p>
          <a:pPr marL="285750" lvl="1" indent="-285750" algn="l" defTabSz="1244600">
            <a:lnSpc>
              <a:spcPct val="90000"/>
            </a:lnSpc>
            <a:spcBef>
              <a:spcPct val="0"/>
            </a:spcBef>
            <a:spcAft>
              <a:spcPct val="15000"/>
            </a:spcAft>
            <a:buChar char="••"/>
          </a:pPr>
          <a:r>
            <a:rPr lang="zh-CN" altLang="en-US" sz="2800" kern="1200" dirty="0" smtClean="0"/>
            <a:t>２０１５</a:t>
          </a:r>
          <a:r>
            <a:rPr lang="en-US" altLang="zh-CN" sz="2800" kern="1200" dirty="0" smtClean="0"/>
            <a:t>.</a:t>
          </a:r>
          <a:r>
            <a:rPr lang="zh-CN" altLang="en-US" sz="2800" kern="1200" dirty="0" smtClean="0"/>
            <a:t>１０</a:t>
          </a:r>
        </a:p>
        <a:p>
          <a:pPr marL="285750" lvl="1" indent="-285750" algn="l" defTabSz="1244600">
            <a:lnSpc>
              <a:spcPct val="90000"/>
            </a:lnSpc>
            <a:spcBef>
              <a:spcPct val="0"/>
            </a:spcBef>
            <a:spcAft>
              <a:spcPct val="15000"/>
            </a:spcAft>
            <a:buChar char="••"/>
          </a:pPr>
          <a:r>
            <a:rPr lang="zh-CN" altLang="en-US" sz="2800" kern="1200" dirty="0" smtClean="0"/>
            <a:t>２０１５</a:t>
          </a:r>
          <a:r>
            <a:rPr lang="en-US" altLang="zh-CN" sz="2800" kern="1200" dirty="0" smtClean="0"/>
            <a:t>.</a:t>
          </a:r>
          <a:r>
            <a:rPr lang="zh-CN" altLang="en-US" sz="2800" kern="1200" dirty="0" smtClean="0"/>
            <a:t>１１</a:t>
          </a:r>
        </a:p>
      </dsp:txBody>
      <dsp:txXfrm>
        <a:off x="3350393" y="1534040"/>
        <a:ext cx="3198658" cy="2570864"/>
      </dsp:txXfrm>
    </dsp:sp>
    <dsp:sp modelId="{39F6E602-73FA-424C-AAAE-BA5B149EAABC}">
      <dsp:nvSpPr>
        <dsp:cNvPr id="0" name=""/>
        <dsp:cNvSpPr/>
      </dsp:nvSpPr>
      <dsp:spPr>
        <a:xfrm>
          <a:off x="6959821" y="360415"/>
          <a:ext cx="2934064" cy="1173625"/>
        </a:xfrm>
        <a:prstGeom prst="rect">
          <a:avLst/>
        </a:prstGeom>
        <a:solidFill>
          <a:schemeClr val="accent2">
            <a:hueOff val="6482784"/>
            <a:satOff val="24753"/>
            <a:lumOff val="0"/>
            <a:alphaOff val="0"/>
          </a:schemeClr>
        </a:solidFill>
        <a:ln w="12700" cap="flat" cmpd="sng" algn="ctr">
          <a:solidFill>
            <a:schemeClr val="accent2">
              <a:hueOff val="6482784"/>
              <a:satOff val="24753"/>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0" tIns="182880" rIns="320040" bIns="182880" numCol="1" spcCol="1270" anchor="ctr" anchorCtr="0">
          <a:noAutofit/>
        </a:bodyPr>
        <a:lstStyle/>
        <a:p>
          <a:pPr lvl="0" algn="ctr" defTabSz="2000250">
            <a:lnSpc>
              <a:spcPct val="90000"/>
            </a:lnSpc>
            <a:spcBef>
              <a:spcPct val="0"/>
            </a:spcBef>
            <a:spcAft>
              <a:spcPct val="35000"/>
            </a:spcAft>
          </a:pPr>
          <a:r>
            <a:rPr lang="zh-CN" altLang="en-US" sz="4500" kern="1200" dirty="0" smtClean="0"/>
            <a:t>实施时间</a:t>
          </a:r>
          <a:endParaRPr lang="zh-CN" altLang="en-US" sz="4500" kern="1200" dirty="0"/>
        </a:p>
      </dsp:txBody>
      <dsp:txXfrm>
        <a:off x="6959821" y="360415"/>
        <a:ext cx="2934064" cy="1173625"/>
      </dsp:txXfrm>
    </dsp:sp>
    <dsp:sp modelId="{1609AD03-EF57-4C82-BDCD-B3B36B3BF97F}">
      <dsp:nvSpPr>
        <dsp:cNvPr id="0" name=""/>
        <dsp:cNvSpPr/>
      </dsp:nvSpPr>
      <dsp:spPr>
        <a:xfrm>
          <a:off x="6959821" y="1534040"/>
          <a:ext cx="2934064" cy="2570864"/>
        </a:xfrm>
        <a:prstGeom prst="rect">
          <a:avLst/>
        </a:prstGeom>
        <a:solidFill>
          <a:schemeClr val="accent2">
            <a:tint val="40000"/>
            <a:alpha val="90000"/>
            <a:hueOff val="6565338"/>
            <a:satOff val="20525"/>
            <a:lumOff val="572"/>
            <a:alphaOff val="0"/>
          </a:schemeClr>
        </a:solidFill>
        <a:ln w="12700" cap="flat" cmpd="sng" algn="ctr">
          <a:solidFill>
            <a:schemeClr val="accent2">
              <a:tint val="40000"/>
              <a:alpha val="90000"/>
              <a:hueOff val="6565338"/>
              <a:satOff val="20525"/>
              <a:lumOff val="57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zh-CN" altLang="en-US" sz="2800" kern="1200" dirty="0" smtClean="0"/>
            <a:t>２０１６</a:t>
          </a:r>
          <a:r>
            <a:rPr lang="en-US" altLang="zh-CN" sz="2800" kern="1200" dirty="0" smtClean="0"/>
            <a:t>.</a:t>
          </a:r>
          <a:r>
            <a:rPr lang="zh-CN" altLang="en-US" sz="2800" kern="1200" dirty="0" smtClean="0"/>
            <a:t>０５</a:t>
          </a:r>
          <a:endParaRPr lang="zh-CN" altLang="en-US" sz="2800" kern="1200" dirty="0"/>
        </a:p>
        <a:p>
          <a:pPr marL="285750" lvl="1" indent="-285750" algn="l" defTabSz="1244600">
            <a:lnSpc>
              <a:spcPct val="90000"/>
            </a:lnSpc>
            <a:spcBef>
              <a:spcPct val="0"/>
            </a:spcBef>
            <a:spcAft>
              <a:spcPct val="15000"/>
            </a:spcAft>
            <a:buChar char="••"/>
          </a:pPr>
          <a:r>
            <a:rPr lang="zh-CN" altLang="en-US" sz="2800" kern="1200" dirty="0" smtClean="0"/>
            <a:t>２０１６</a:t>
          </a:r>
          <a:r>
            <a:rPr lang="en-US" altLang="zh-CN" sz="2800" kern="1200" dirty="0" smtClean="0"/>
            <a:t>.</a:t>
          </a:r>
          <a:r>
            <a:rPr lang="zh-CN" altLang="en-US" sz="2800" kern="1200" dirty="0" smtClean="0"/>
            <a:t>０５</a:t>
          </a:r>
        </a:p>
        <a:p>
          <a:pPr marL="285750" lvl="1" indent="-285750" algn="l" defTabSz="1244600">
            <a:lnSpc>
              <a:spcPct val="90000"/>
            </a:lnSpc>
            <a:spcBef>
              <a:spcPct val="0"/>
            </a:spcBef>
            <a:spcAft>
              <a:spcPct val="15000"/>
            </a:spcAft>
            <a:buChar char="••"/>
          </a:pPr>
          <a:r>
            <a:rPr lang="zh-CN" altLang="en-US" sz="2800" kern="1200" dirty="0" smtClean="0"/>
            <a:t>２０１６</a:t>
          </a:r>
          <a:r>
            <a:rPr lang="en-US" altLang="zh-CN" sz="2800" kern="1200" dirty="0" smtClean="0"/>
            <a:t>.</a:t>
          </a:r>
          <a:r>
            <a:rPr lang="zh-CN" altLang="en-US" sz="2800" kern="1200" dirty="0" smtClean="0"/>
            <a:t>０５</a:t>
          </a:r>
        </a:p>
        <a:p>
          <a:pPr marL="285750" lvl="1" indent="-285750" algn="l" defTabSz="1244600">
            <a:lnSpc>
              <a:spcPct val="90000"/>
            </a:lnSpc>
            <a:spcBef>
              <a:spcPct val="0"/>
            </a:spcBef>
            <a:spcAft>
              <a:spcPct val="15000"/>
            </a:spcAft>
            <a:buChar char="••"/>
          </a:pPr>
          <a:r>
            <a:rPr lang="zh-CN" altLang="en-US" sz="2800" kern="1200" dirty="0" smtClean="0"/>
            <a:t>２０１６</a:t>
          </a:r>
          <a:r>
            <a:rPr lang="en-US" altLang="zh-CN" sz="2800" kern="1200" dirty="0" smtClean="0"/>
            <a:t>.</a:t>
          </a:r>
          <a:r>
            <a:rPr lang="zh-CN" altLang="en-US" sz="2800" kern="1200" dirty="0" smtClean="0"/>
            <a:t>０５</a:t>
          </a:r>
        </a:p>
        <a:p>
          <a:pPr marL="171450" lvl="1" indent="-171450" algn="l" defTabSz="800100">
            <a:lnSpc>
              <a:spcPct val="90000"/>
            </a:lnSpc>
            <a:spcBef>
              <a:spcPct val="0"/>
            </a:spcBef>
            <a:spcAft>
              <a:spcPct val="15000"/>
            </a:spcAft>
            <a:buChar char="••"/>
          </a:pPr>
          <a:endParaRPr lang="zh-CN" altLang="en-US" sz="1800" kern="1200" dirty="0" smtClean="0"/>
        </a:p>
      </dsp:txBody>
      <dsp:txXfrm>
        <a:off x="6959821" y="1534040"/>
        <a:ext cx="2934064" cy="257086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A74ACA-F37A-4F8E-BE76-73758643282A}">
      <dsp:nvSpPr>
        <dsp:cNvPr id="0" name=""/>
        <dsp:cNvSpPr/>
      </dsp:nvSpPr>
      <dsp:spPr>
        <a:xfrm>
          <a:off x="0" y="66272"/>
          <a:ext cx="7410995" cy="1066601"/>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en-US" altLang="zh-CN" sz="3400" kern="1200" dirty="0" smtClean="0">
              <a:solidFill>
                <a:srgbClr val="993366"/>
              </a:solidFill>
            </a:rPr>
            <a:t>1.</a:t>
          </a:r>
          <a:r>
            <a:rPr lang="zh-CN" altLang="en-US" sz="3400" kern="1200" dirty="0" smtClean="0">
              <a:solidFill>
                <a:srgbClr val="993366"/>
              </a:solidFill>
              <a:latin typeface="微软雅黑" panose="020B0503020204020204" pitchFamily="34" charset="-122"/>
              <a:ea typeface="微软雅黑" panose="020B0503020204020204" pitchFamily="34" charset="-122"/>
            </a:rPr>
            <a:t> 图形警示上烟包有迫切需要</a:t>
          </a:r>
          <a:endParaRPr lang="zh-CN" altLang="en-US" sz="3400" kern="1200" dirty="0">
            <a:solidFill>
              <a:srgbClr val="993366"/>
            </a:solidFill>
            <a:latin typeface="微软雅黑" panose="020B0503020204020204" pitchFamily="34" charset="-122"/>
            <a:ea typeface="微软雅黑" panose="020B0503020204020204" pitchFamily="34" charset="-122"/>
          </a:endParaRPr>
        </a:p>
      </dsp:txBody>
      <dsp:txXfrm>
        <a:off x="52067" y="118339"/>
        <a:ext cx="7306861" cy="962467"/>
      </dsp:txXfrm>
    </dsp:sp>
    <dsp:sp modelId="{85210650-ED09-4A61-B18E-AF4CDBA1EA78}">
      <dsp:nvSpPr>
        <dsp:cNvPr id="0" name=""/>
        <dsp:cNvSpPr/>
      </dsp:nvSpPr>
      <dsp:spPr>
        <a:xfrm>
          <a:off x="0" y="1230793"/>
          <a:ext cx="7410995" cy="1066601"/>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en-US" altLang="zh-CN" sz="3400" kern="1200" dirty="0" smtClean="0">
              <a:solidFill>
                <a:srgbClr val="993366"/>
              </a:solidFill>
              <a:latin typeface="微软雅黑" panose="020B0503020204020204" pitchFamily="34" charset="-122"/>
              <a:ea typeface="微软雅黑" panose="020B0503020204020204" pitchFamily="34" charset="-122"/>
            </a:rPr>
            <a:t>2.</a:t>
          </a:r>
          <a:r>
            <a:rPr lang="zh-CN" altLang="en-US" sz="3400" kern="1200" dirty="0" smtClean="0">
              <a:solidFill>
                <a:srgbClr val="993366"/>
              </a:solidFill>
              <a:latin typeface="微软雅黑" panose="020B0503020204020204" pitchFamily="34" charset="-122"/>
              <a:ea typeface="微软雅黑" panose="020B0503020204020204" pitchFamily="34" charset="-122"/>
            </a:rPr>
            <a:t>博弈双方做了什么</a:t>
          </a:r>
          <a:endParaRPr lang="zh-CN" altLang="en-US" sz="3400" kern="1200" dirty="0">
            <a:solidFill>
              <a:srgbClr val="993366"/>
            </a:solidFill>
            <a:latin typeface="微软雅黑" panose="020B0503020204020204" pitchFamily="34" charset="-122"/>
            <a:ea typeface="微软雅黑" panose="020B0503020204020204" pitchFamily="34" charset="-122"/>
          </a:endParaRPr>
        </a:p>
      </dsp:txBody>
      <dsp:txXfrm>
        <a:off x="52067" y="1282860"/>
        <a:ext cx="7306861" cy="962467"/>
      </dsp:txXfrm>
    </dsp:sp>
    <dsp:sp modelId="{303196AA-56F4-478A-872C-60608789D3B0}">
      <dsp:nvSpPr>
        <dsp:cNvPr id="0" name=""/>
        <dsp:cNvSpPr/>
      </dsp:nvSpPr>
      <dsp:spPr>
        <a:xfrm>
          <a:off x="0" y="2395315"/>
          <a:ext cx="7410995" cy="1066601"/>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en-US" altLang="zh-CN" sz="3400" kern="1200" dirty="0" smtClean="0">
              <a:solidFill>
                <a:srgbClr val="993366"/>
              </a:solidFill>
              <a:latin typeface="微软雅黑" panose="020B0503020204020204" pitchFamily="34" charset="-122"/>
              <a:ea typeface="微软雅黑" panose="020B0503020204020204" pitchFamily="34" charset="-122"/>
            </a:rPr>
            <a:t>3.</a:t>
          </a:r>
          <a:r>
            <a:rPr lang="zh-CN" altLang="en-US" sz="3400" kern="1200" dirty="0" smtClean="0">
              <a:solidFill>
                <a:srgbClr val="993366"/>
              </a:solidFill>
              <a:latin typeface="微软雅黑" panose="020B0503020204020204" pitchFamily="34" charset="-122"/>
              <a:ea typeface="微软雅黑" panose="020B0503020204020204" pitchFamily="34" charset="-122"/>
            </a:rPr>
            <a:t>国际新进展</a:t>
          </a:r>
          <a:endParaRPr lang="zh-CN" altLang="en-US" sz="3400" kern="1200" dirty="0">
            <a:solidFill>
              <a:srgbClr val="993366"/>
            </a:solidFill>
            <a:latin typeface="微软雅黑" panose="020B0503020204020204" pitchFamily="34" charset="-122"/>
            <a:ea typeface="微软雅黑" panose="020B0503020204020204" pitchFamily="34" charset="-122"/>
          </a:endParaRPr>
        </a:p>
      </dsp:txBody>
      <dsp:txXfrm>
        <a:off x="52067" y="2447382"/>
        <a:ext cx="7306861" cy="962467"/>
      </dsp:txXfrm>
    </dsp:sp>
    <dsp:sp modelId="{3E165F0A-03A9-4B26-BBB3-029A28A4EC36}">
      <dsp:nvSpPr>
        <dsp:cNvPr id="0" name=""/>
        <dsp:cNvSpPr/>
      </dsp:nvSpPr>
      <dsp:spPr>
        <a:xfrm>
          <a:off x="0" y="3559836"/>
          <a:ext cx="7410995" cy="1066601"/>
        </a:xfrm>
        <a:prstGeom prst="roundRect">
          <a:avLst/>
        </a:prstGeom>
        <a:solidFill>
          <a:schemeClr val="accent2"/>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en-US" altLang="zh-CN" sz="3400" kern="1200" dirty="0" smtClean="0">
              <a:solidFill>
                <a:schemeClr val="bg1"/>
              </a:solidFill>
              <a:latin typeface="微软雅黑" panose="020B0503020204020204" pitchFamily="34" charset="-122"/>
              <a:ea typeface="微软雅黑" panose="020B0503020204020204" pitchFamily="34" charset="-122"/>
            </a:rPr>
            <a:t>4.</a:t>
          </a:r>
          <a:r>
            <a:rPr lang="zh-CN" altLang="en-US" sz="3400" kern="1200" dirty="0" smtClean="0">
              <a:solidFill>
                <a:schemeClr val="bg1"/>
              </a:solidFill>
              <a:latin typeface="微软雅黑" panose="020B0503020204020204" pitchFamily="34" charset="-122"/>
              <a:ea typeface="微软雅黑" panose="020B0503020204020204" pitchFamily="34" charset="-122"/>
            </a:rPr>
            <a:t>我们在行动</a:t>
          </a:r>
          <a:endParaRPr lang="zh-CN" altLang="en-US" sz="3400" kern="1200" dirty="0">
            <a:solidFill>
              <a:schemeClr val="bg1"/>
            </a:solidFill>
            <a:latin typeface="微软雅黑" panose="020B0503020204020204" pitchFamily="34" charset="-122"/>
            <a:ea typeface="微软雅黑" panose="020B0503020204020204" pitchFamily="34" charset="-122"/>
          </a:endParaRPr>
        </a:p>
      </dsp:txBody>
      <dsp:txXfrm>
        <a:off x="52067" y="3611903"/>
        <a:ext cx="7306861" cy="96246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0.35179</cdr:x>
      <cdr:y>0.15746</cdr:y>
    </cdr:from>
    <cdr:to>
      <cdr:x>0.85232</cdr:x>
      <cdr:y>0.67816</cdr:y>
    </cdr:to>
    <cdr:cxnSp macro="">
      <cdr:nvCxnSpPr>
        <cdr:cNvPr id="4" name="直接箭头连接符 3"/>
        <cdr:cNvCxnSpPr/>
      </cdr:nvCxnSpPr>
      <cdr:spPr>
        <a:xfrm xmlns:a="http://schemas.openxmlformats.org/drawingml/2006/main" flipV="1">
          <a:off x="3543672" y="648205"/>
          <a:ext cx="5041913" cy="2143536"/>
        </a:xfrm>
        <a:prstGeom xmlns:a="http://schemas.openxmlformats.org/drawingml/2006/main" prst="straightConnector1">
          <a:avLst/>
        </a:prstGeom>
        <a:ln xmlns:a="http://schemas.openxmlformats.org/drawingml/2006/main" w="57150">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491269-2B90-4506-8939-D57E086C3D7E}" type="datetimeFigureOut">
              <a:rPr lang="zh-CN" altLang="en-US" smtClean="0"/>
              <a:pPr/>
              <a:t>2015/12/30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17866A-27E2-45D2-8C70-14A4252198AF}" type="slidenum">
              <a:rPr lang="zh-CN" altLang="en-US" smtClean="0"/>
              <a:pPr/>
              <a:t>‹#›</a:t>
            </a:fld>
            <a:endParaRPr lang="zh-CN" altLang="en-US"/>
          </a:p>
        </p:txBody>
      </p:sp>
    </p:spTree>
    <p:extLst>
      <p:ext uri="{BB962C8B-B14F-4D97-AF65-F5344CB8AC3E}">
        <p14:creationId xmlns:p14="http://schemas.microsoft.com/office/powerpoint/2010/main" val="31608820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这是令人忧心的数据</a:t>
            </a:r>
            <a:endParaRPr lang="zh-CN" altLang="en-US" dirty="0"/>
          </a:p>
        </p:txBody>
      </p:sp>
      <p:sp>
        <p:nvSpPr>
          <p:cNvPr id="4" name="灯片编号占位符 3"/>
          <p:cNvSpPr>
            <a:spLocks noGrp="1"/>
          </p:cNvSpPr>
          <p:nvPr>
            <p:ph type="sldNum" sz="quarter" idx="10"/>
          </p:nvPr>
        </p:nvSpPr>
        <p:spPr/>
        <p:txBody>
          <a:bodyPr/>
          <a:lstStyle/>
          <a:p>
            <a:fld id="{BD17866A-27E2-45D2-8C70-14A4252198AF}" type="slidenum">
              <a:rPr lang="zh-CN" altLang="en-US" smtClean="0"/>
              <a:pPr/>
              <a:t>4</a:t>
            </a:fld>
            <a:endParaRPr lang="zh-CN" altLang="en-US"/>
          </a:p>
        </p:txBody>
      </p:sp>
    </p:spTree>
    <p:extLst>
      <p:ext uri="{BB962C8B-B14F-4D97-AF65-F5344CB8AC3E}">
        <p14:creationId xmlns:p14="http://schemas.microsoft.com/office/powerpoint/2010/main" val="38925498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smtClean="0"/>
              <a:t>模板来自于 </a:t>
            </a:r>
            <a:r>
              <a:rPr lang="en-US" altLang="zh-CN" smtClean="0"/>
              <a:t>http://docer.wps.cn</a:t>
            </a:r>
            <a:endParaRPr lang="zh-CN" altLang="en-US"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3CFAEF03-FAAA-488B-B0FC-D236A2DBCB96}" type="slidenum">
              <a:rPr lang="zh-CN" altLang="en-US" smtClean="0">
                <a:latin typeface="Calibri" panose="020F0502020204030204" pitchFamily="34" charset="0"/>
                <a:ea typeface="宋体" panose="02010600030101010101" pitchFamily="2" charset="-122"/>
              </a:rPr>
              <a:pPr fontAlgn="base">
                <a:spcBef>
                  <a:spcPct val="0"/>
                </a:spcBef>
                <a:spcAft>
                  <a:spcPct val="0"/>
                </a:spcAft>
              </a:pPr>
              <a:t>42</a:t>
            </a:fld>
            <a:endParaRPr lang="zh-CN" altLang="en-US" smtClean="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3889682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D17866A-27E2-45D2-8C70-14A4252198AF}" type="slidenum">
              <a:rPr lang="zh-CN" altLang="en-US" smtClean="0"/>
              <a:pPr/>
              <a:t>44</a:t>
            </a:fld>
            <a:endParaRPr lang="zh-CN" altLang="en-US"/>
          </a:p>
        </p:txBody>
      </p:sp>
    </p:spTree>
    <p:extLst>
      <p:ext uri="{BB962C8B-B14F-4D97-AF65-F5344CB8AC3E}">
        <p14:creationId xmlns:p14="http://schemas.microsoft.com/office/powerpoint/2010/main" val="12001609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smtClean="0"/>
              <a:t>模板来自于 </a:t>
            </a:r>
            <a:r>
              <a:rPr lang="en-US" altLang="zh-CN" smtClean="0"/>
              <a:t>http://docer.wps.cn</a:t>
            </a:r>
            <a:endParaRPr lang="zh-CN" altLang="en-US"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spcBef>
                <a:spcPct val="0"/>
              </a:spcBef>
            </a:pPr>
            <a:fld id="{30535DBC-50C7-4017-834D-AAF2D76EF3FE}" type="slidenum">
              <a:rPr lang="zh-CN" altLang="en-US" smtClean="0"/>
              <a:pPr>
                <a:spcBef>
                  <a:spcPct val="0"/>
                </a:spcBef>
              </a:pPr>
              <a:t>45</a:t>
            </a:fld>
            <a:endParaRPr lang="en-US" altLang="zh-CN" smtClean="0"/>
          </a:p>
        </p:txBody>
      </p:sp>
    </p:spTree>
    <p:extLst>
      <p:ext uri="{BB962C8B-B14F-4D97-AF65-F5344CB8AC3E}">
        <p14:creationId xmlns:p14="http://schemas.microsoft.com/office/powerpoint/2010/main" val="14301446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228600" lvl="0" indent="-228600">
              <a:lnSpc>
                <a:spcPct val="140000"/>
              </a:lnSpc>
              <a:spcBef>
                <a:spcPts val="1000"/>
              </a:spcBef>
              <a:buClr>
                <a:srgbClr val="C00000"/>
              </a:buClr>
              <a:buFont typeface="Wingdings" pitchFamily="2" charset="2"/>
              <a:buChar char="l"/>
              <a:defRPr/>
            </a:pPr>
            <a:r>
              <a:rPr kumimoji="0" lang="zh-CN" altLang="en-US" sz="120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rPr>
              <a:t>吸烟和二手烟</a:t>
            </a:r>
            <a:r>
              <a:rPr kumimoji="0" lang="zh-CN" altLang="zh-CN" sz="120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rPr>
              <a:t>每年夺走百万条生命</a:t>
            </a:r>
            <a:r>
              <a:rPr kumimoji="0" lang="zh-CN" altLang="en-US" sz="120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rPr>
              <a:t>。</a:t>
            </a:r>
            <a:r>
              <a:rPr kumimoji="0" lang="zh-CN" altLang="zh-CN" sz="120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rPr>
              <a:t>用最有效</a:t>
            </a:r>
            <a:r>
              <a:rPr kumimoji="0" lang="zh-CN" altLang="en-US" sz="120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rPr>
              <a:t>的</a:t>
            </a:r>
            <a:r>
              <a:rPr kumimoji="0" lang="zh-CN" altLang="zh-CN" sz="120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rPr>
              <a:t>方法告知烟草危害是政府应该必须做的，</a:t>
            </a:r>
            <a:r>
              <a:rPr lang="zh-CN" altLang="zh-CN" sz="1200" dirty="0" smtClean="0">
                <a:latin typeface="微软雅黑" pitchFamily="34" charset="-122"/>
                <a:ea typeface="微软雅黑" pitchFamily="34" charset="-122"/>
              </a:rPr>
              <a:t>而做，不</a:t>
            </a:r>
            <a:r>
              <a:rPr kumimoji="0" lang="zh-CN" altLang="zh-CN" sz="120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rPr>
              <a:t>是可做可不做的</a:t>
            </a:r>
            <a:r>
              <a:rPr kumimoji="0" lang="zh-CN" altLang="en-US" sz="120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rPr>
              <a:t>；</a:t>
            </a:r>
            <a:endParaRPr kumimoji="0" lang="en-US" altLang="zh-CN" sz="120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endParaRPr>
          </a:p>
          <a:p>
            <a:pPr marL="228600" marR="0" lvl="0" indent="-228600" algn="l" defTabSz="914400" rtl="0" eaLnBrk="1" fontAlgn="auto" latinLnBrk="0" hangingPunct="1">
              <a:lnSpc>
                <a:spcPct val="140000"/>
              </a:lnSpc>
              <a:spcBef>
                <a:spcPts val="1000"/>
              </a:spcBef>
              <a:spcAft>
                <a:spcPts val="0"/>
              </a:spcAft>
              <a:buClr>
                <a:srgbClr val="C00000"/>
              </a:buClr>
              <a:buSzTx/>
              <a:buFont typeface="Wingdings" pitchFamily="2" charset="2"/>
              <a:buChar char="l"/>
              <a:tabLst/>
              <a:defRPr/>
            </a:pPr>
            <a:r>
              <a:rPr kumimoji="0" lang="zh-CN" altLang="en-US" sz="120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rPr>
              <a:t>国情可以不同，烟草使用的危害没有不同，保护人民生命的责任没有不同；至于“国情”，中国是使用烟草人数最多的国家，也是因烟致死人数最多的国家，告知烟草危害是“必须”要做的事情。最有效的措施才是最应采取的措施。台港澳就是这样做的。</a:t>
            </a:r>
          </a:p>
          <a:p>
            <a:endParaRPr lang="zh-CN" altLang="en-US" dirty="0"/>
          </a:p>
        </p:txBody>
      </p:sp>
      <p:sp>
        <p:nvSpPr>
          <p:cNvPr id="4" name="灯片编号占位符 3"/>
          <p:cNvSpPr>
            <a:spLocks noGrp="1"/>
          </p:cNvSpPr>
          <p:nvPr>
            <p:ph type="sldNum" sz="quarter" idx="10"/>
          </p:nvPr>
        </p:nvSpPr>
        <p:spPr/>
        <p:txBody>
          <a:bodyPr/>
          <a:lstStyle/>
          <a:p>
            <a:fld id="{BD17866A-27E2-45D2-8C70-14A4252198AF}" type="slidenum">
              <a:rPr lang="zh-CN" altLang="en-US" smtClean="0"/>
              <a:pPr/>
              <a:t>46</a:t>
            </a:fld>
            <a:endParaRPr lang="zh-CN" altLang="en-US"/>
          </a:p>
        </p:txBody>
      </p:sp>
    </p:spTree>
    <p:extLst>
      <p:ext uri="{BB962C8B-B14F-4D97-AF65-F5344CB8AC3E}">
        <p14:creationId xmlns:p14="http://schemas.microsoft.com/office/powerpoint/2010/main" val="336546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kern="1200" dirty="0" smtClean="0">
                <a:solidFill>
                  <a:schemeClr val="tx1"/>
                </a:solidFill>
                <a:latin typeface="+mn-lt"/>
                <a:ea typeface="+mn-ea"/>
                <a:cs typeface="+mn-cs"/>
              </a:rPr>
              <a:t>201</a:t>
            </a:r>
            <a:r>
              <a:rPr lang="zh-CN" altLang="en-US" sz="1200" kern="1200" dirty="0" smtClean="0">
                <a:solidFill>
                  <a:schemeClr val="tx1"/>
                </a:solidFill>
                <a:latin typeface="+mn-lt"/>
                <a:ea typeface="+mn-ea"/>
                <a:cs typeface="+mn-cs"/>
              </a:rPr>
              <a:t>４</a:t>
            </a:r>
            <a:r>
              <a:rPr lang="zh-CN" altLang="zh-CN" sz="1200" kern="1200" dirty="0" smtClean="0">
                <a:solidFill>
                  <a:schemeClr val="tx1"/>
                </a:solidFill>
                <a:latin typeface="+mn-lt"/>
                <a:ea typeface="+mn-ea"/>
                <a:cs typeface="+mn-cs"/>
              </a:rPr>
              <a:t>年中国卷烟年产量约为</a:t>
            </a:r>
            <a:r>
              <a:rPr lang="zh-CN" altLang="en-US" sz="1200" kern="1200" dirty="0" smtClean="0">
                <a:solidFill>
                  <a:schemeClr val="tx1"/>
                </a:solidFill>
                <a:latin typeface="+mn-lt"/>
                <a:ea typeface="+mn-ea"/>
                <a:cs typeface="+mn-cs"/>
              </a:rPr>
              <a:t>１３０４</a:t>
            </a:r>
            <a:r>
              <a:rPr lang="en-US" altLang="zh-CN" sz="1200" kern="1200" dirty="0" smtClean="0">
                <a:solidFill>
                  <a:schemeClr val="tx1"/>
                </a:solidFill>
                <a:latin typeface="+mn-lt"/>
                <a:ea typeface="+mn-ea"/>
                <a:cs typeface="+mn-cs"/>
              </a:rPr>
              <a:t>.</a:t>
            </a:r>
            <a:r>
              <a:rPr lang="zh-CN" altLang="en-US" sz="1200" kern="1200" dirty="0" smtClean="0">
                <a:solidFill>
                  <a:schemeClr val="tx1"/>
                </a:solidFill>
                <a:latin typeface="+mn-lt"/>
                <a:ea typeface="+mn-ea"/>
                <a:cs typeface="+mn-cs"/>
              </a:rPr>
              <a:t>９</a:t>
            </a:r>
            <a:r>
              <a:rPr lang="zh-CN" altLang="zh-CN" sz="1200" kern="1200" dirty="0" smtClean="0">
                <a:solidFill>
                  <a:schemeClr val="tx1"/>
                </a:solidFill>
                <a:latin typeface="+mn-lt"/>
                <a:ea typeface="+mn-ea"/>
                <a:cs typeface="+mn-cs"/>
              </a:rPr>
              <a:t>亿盒。如果将图形警示印上烟盒的正反面，就等于印发</a:t>
            </a:r>
            <a:r>
              <a:rPr lang="zh-CN" altLang="en-US" sz="1200" kern="1200" dirty="0" smtClean="0">
                <a:solidFill>
                  <a:schemeClr val="tx1"/>
                </a:solidFill>
                <a:latin typeface="+mn-lt"/>
                <a:ea typeface="+mn-ea"/>
                <a:cs typeface="+mn-cs"/>
              </a:rPr>
              <a:t>１３０４</a:t>
            </a:r>
            <a:r>
              <a:rPr lang="zh-CN" altLang="zh-CN" sz="1200" kern="1200" dirty="0" smtClean="0">
                <a:solidFill>
                  <a:schemeClr val="tx1"/>
                </a:solidFill>
                <a:latin typeface="+mn-lt"/>
                <a:ea typeface="+mn-ea"/>
                <a:cs typeface="+mn-cs"/>
              </a:rPr>
              <a:t>余亿份免费的烟草危害宣传单；</a:t>
            </a:r>
            <a:endParaRPr lang="zh-CN" altLang="en-US" dirty="0"/>
          </a:p>
        </p:txBody>
      </p:sp>
      <p:sp>
        <p:nvSpPr>
          <p:cNvPr id="4" name="灯片编号占位符 3"/>
          <p:cNvSpPr>
            <a:spLocks noGrp="1"/>
          </p:cNvSpPr>
          <p:nvPr>
            <p:ph type="sldNum" sz="quarter" idx="10"/>
          </p:nvPr>
        </p:nvSpPr>
        <p:spPr/>
        <p:txBody>
          <a:bodyPr/>
          <a:lstStyle/>
          <a:p>
            <a:fld id="{BD17866A-27E2-45D2-8C70-14A4252198AF}" type="slidenum">
              <a:rPr lang="zh-CN" altLang="en-US" smtClean="0"/>
              <a:pPr/>
              <a:t>6</a:t>
            </a:fld>
            <a:endParaRPr lang="zh-CN" altLang="en-US"/>
          </a:p>
        </p:txBody>
      </p:sp>
    </p:spTree>
    <p:extLst>
      <p:ext uri="{BB962C8B-B14F-4D97-AF65-F5344CB8AC3E}">
        <p14:creationId xmlns:p14="http://schemas.microsoft.com/office/powerpoint/2010/main" val="1363642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b="1" dirty="0" smtClean="0"/>
              <a:t>烟包警示的受众之广泛超过任何一种宣传和交流方式</a:t>
            </a:r>
            <a:r>
              <a:rPr lang="zh-CN" altLang="en-US" sz="1200" dirty="0" smtClean="0"/>
              <a:t>。</a:t>
            </a:r>
          </a:p>
          <a:p>
            <a:endParaRPr lang="zh-CN" altLang="en-US" dirty="0"/>
          </a:p>
        </p:txBody>
      </p:sp>
      <p:sp>
        <p:nvSpPr>
          <p:cNvPr id="4" name="灯片编号占位符 3"/>
          <p:cNvSpPr>
            <a:spLocks noGrp="1"/>
          </p:cNvSpPr>
          <p:nvPr>
            <p:ph type="sldNum" sz="quarter" idx="10"/>
          </p:nvPr>
        </p:nvSpPr>
        <p:spPr/>
        <p:txBody>
          <a:bodyPr/>
          <a:lstStyle/>
          <a:p>
            <a:fld id="{BD17866A-27E2-45D2-8C70-14A4252198AF}" type="slidenum">
              <a:rPr lang="zh-CN" altLang="en-US" smtClean="0"/>
              <a:pPr/>
              <a:t>8</a:t>
            </a:fld>
            <a:endParaRPr lang="zh-CN" altLang="en-US"/>
          </a:p>
        </p:txBody>
      </p:sp>
    </p:spTree>
    <p:extLst>
      <p:ext uri="{BB962C8B-B14F-4D97-AF65-F5344CB8AC3E}">
        <p14:creationId xmlns:p14="http://schemas.microsoft.com/office/powerpoint/2010/main" val="4245350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幻灯片图像占位符 1"/>
          <p:cNvSpPr>
            <a:spLocks noGrp="1" noRot="1" noChangeAspect="1" noTextEdit="1"/>
          </p:cNvSpPr>
          <p:nvPr>
            <p:ph type="sldImg"/>
          </p:nvPr>
        </p:nvSpPr>
        <p:spPr>
          <a:ln/>
        </p:spPr>
      </p:sp>
      <p:sp>
        <p:nvSpPr>
          <p:cNvPr id="94211" name="备注占位符 2"/>
          <p:cNvSpPr>
            <a:spLocks noGrp="1"/>
          </p:cNvSpPr>
          <p:nvPr>
            <p:ph type="body" idx="1"/>
          </p:nvPr>
        </p:nvSpPr>
        <p:spPr>
          <a:noFill/>
          <a:ln/>
        </p:spPr>
        <p:txBody>
          <a:bodyPr/>
          <a:lstStyle/>
          <a:p>
            <a:endParaRPr lang="zh-CN" altLang="en-US" smtClean="0">
              <a:latin typeface="Arial" pitchFamily="34" charset="0"/>
            </a:endParaRPr>
          </a:p>
        </p:txBody>
      </p:sp>
      <p:sp>
        <p:nvSpPr>
          <p:cNvPr id="94212" name="灯片编号占位符 3"/>
          <p:cNvSpPr>
            <a:spLocks noGrp="1"/>
          </p:cNvSpPr>
          <p:nvPr>
            <p:ph type="sldNum" sz="quarter" idx="5"/>
          </p:nvPr>
        </p:nvSpPr>
        <p:spPr>
          <a:noFill/>
        </p:spPr>
        <p:txBody>
          <a:bodyPr/>
          <a:lstStyle/>
          <a:p>
            <a:fld id="{4A5C2172-2E73-44F6-9782-06D28168FEED}" type="slidenum">
              <a:rPr lang="zh-CN" altLang="en-US" smtClean="0"/>
              <a:pPr/>
              <a:t>12</a:t>
            </a:fld>
            <a:endParaRPr lang="zh-CN" altLang="en-US" smtClean="0"/>
          </a:p>
        </p:txBody>
      </p:sp>
    </p:spTree>
    <p:extLst>
      <p:ext uri="{BB962C8B-B14F-4D97-AF65-F5344CB8AC3E}">
        <p14:creationId xmlns:p14="http://schemas.microsoft.com/office/powerpoint/2010/main" val="2767008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sz="1200" b="1" dirty="0" smtClean="0">
                <a:latin typeface="微软雅黑" pitchFamily="34" charset="-122"/>
                <a:ea typeface="微软雅黑" pitchFamily="34" charset="-122"/>
              </a:rPr>
              <a:t>争议最大、最激烈的，是关于烟草制品包装上放不放图形警示的问题</a:t>
            </a:r>
            <a:endParaRPr lang="zh-CN" altLang="en-US" dirty="0"/>
          </a:p>
        </p:txBody>
      </p:sp>
      <p:sp>
        <p:nvSpPr>
          <p:cNvPr id="4" name="灯片编号占位符 3"/>
          <p:cNvSpPr>
            <a:spLocks noGrp="1"/>
          </p:cNvSpPr>
          <p:nvPr>
            <p:ph type="sldNum" sz="quarter" idx="10"/>
          </p:nvPr>
        </p:nvSpPr>
        <p:spPr/>
        <p:txBody>
          <a:bodyPr/>
          <a:lstStyle/>
          <a:p>
            <a:fld id="{BD17866A-27E2-45D2-8C70-14A4252198AF}" type="slidenum">
              <a:rPr lang="zh-CN" altLang="en-US" smtClean="0"/>
              <a:pPr/>
              <a:t>18</a:t>
            </a:fld>
            <a:endParaRPr lang="zh-CN" altLang="en-US"/>
          </a:p>
        </p:txBody>
      </p:sp>
    </p:spTree>
    <p:extLst>
      <p:ext uri="{BB962C8B-B14F-4D97-AF65-F5344CB8AC3E}">
        <p14:creationId xmlns:p14="http://schemas.microsoft.com/office/powerpoint/2010/main" val="12504681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FDD48EBE-407C-4936-B4CA-1AF50B4826E2}" type="slidenum">
              <a:rPr lang="zh-CN" altLang="en-US" smtClean="0"/>
              <a:pPr>
                <a:defRPr/>
              </a:pPr>
              <a:t>23</a:t>
            </a:fld>
            <a:endParaRPr lang="zh-CN" altLang="en-US"/>
          </a:p>
        </p:txBody>
      </p:sp>
    </p:spTree>
    <p:extLst>
      <p:ext uri="{BB962C8B-B14F-4D97-AF65-F5344CB8AC3E}">
        <p14:creationId xmlns:p14="http://schemas.microsoft.com/office/powerpoint/2010/main" val="2107204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D17866A-27E2-45D2-8C70-14A4252198AF}" type="slidenum">
              <a:rPr lang="zh-CN" altLang="en-US" smtClean="0"/>
              <a:pPr/>
              <a:t>39</a:t>
            </a:fld>
            <a:endParaRPr lang="zh-CN" altLang="en-US"/>
          </a:p>
        </p:txBody>
      </p:sp>
    </p:spTree>
    <p:extLst>
      <p:ext uri="{BB962C8B-B14F-4D97-AF65-F5344CB8AC3E}">
        <p14:creationId xmlns:p14="http://schemas.microsoft.com/office/powerpoint/2010/main" val="951213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世界不断发展的当下，我们应该行动起来，</a:t>
            </a:r>
            <a:endParaRPr lang="zh-CN" altLang="en-US" dirty="0"/>
          </a:p>
        </p:txBody>
      </p:sp>
      <p:sp>
        <p:nvSpPr>
          <p:cNvPr id="4" name="灯片编号占位符 3"/>
          <p:cNvSpPr>
            <a:spLocks noGrp="1"/>
          </p:cNvSpPr>
          <p:nvPr>
            <p:ph type="sldNum" sz="quarter" idx="10"/>
          </p:nvPr>
        </p:nvSpPr>
        <p:spPr/>
        <p:txBody>
          <a:bodyPr/>
          <a:lstStyle/>
          <a:p>
            <a:fld id="{BD17866A-27E2-45D2-8C70-14A4252198AF}" type="slidenum">
              <a:rPr lang="zh-CN" altLang="en-US" smtClean="0"/>
              <a:pPr/>
              <a:t>40</a:t>
            </a:fld>
            <a:endParaRPr lang="zh-CN" altLang="en-US"/>
          </a:p>
        </p:txBody>
      </p:sp>
    </p:spTree>
    <p:extLst>
      <p:ext uri="{BB962C8B-B14F-4D97-AF65-F5344CB8AC3E}">
        <p14:creationId xmlns:p14="http://schemas.microsoft.com/office/powerpoint/2010/main" val="94302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D17866A-27E2-45D2-8C70-14A4252198AF}" type="slidenum">
              <a:rPr lang="zh-CN" altLang="en-US" smtClean="0"/>
              <a:pPr/>
              <a:t>41</a:t>
            </a:fld>
            <a:endParaRPr lang="zh-CN" altLang="en-US"/>
          </a:p>
        </p:txBody>
      </p:sp>
    </p:spTree>
    <p:extLst>
      <p:ext uri="{BB962C8B-B14F-4D97-AF65-F5344CB8AC3E}">
        <p14:creationId xmlns:p14="http://schemas.microsoft.com/office/powerpoint/2010/main" val="624607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E1F5C5FB-28B3-4A53-827D-3AE893CBF60D}" type="datetimeFigureOut">
              <a:rPr lang="zh-CN" altLang="en-US" smtClean="0"/>
              <a:pPr/>
              <a:t>2015/12/30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35DFDA7-897C-4CCF-BEFD-798A848D92E2}" type="slidenum">
              <a:rPr lang="zh-CN" altLang="en-US" smtClean="0"/>
              <a:pPr/>
              <a:t>‹#›</a:t>
            </a:fld>
            <a:endParaRPr lang="zh-CN" altLang="en-US"/>
          </a:p>
        </p:txBody>
      </p:sp>
    </p:spTree>
    <p:extLst>
      <p:ext uri="{BB962C8B-B14F-4D97-AF65-F5344CB8AC3E}">
        <p14:creationId xmlns:p14="http://schemas.microsoft.com/office/powerpoint/2010/main" val="1707499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E1F5C5FB-28B3-4A53-827D-3AE893CBF60D}" type="datetimeFigureOut">
              <a:rPr lang="zh-CN" altLang="en-US" smtClean="0"/>
              <a:pPr/>
              <a:t>2015/12/30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35DFDA7-897C-4CCF-BEFD-798A848D92E2}" type="slidenum">
              <a:rPr lang="zh-CN" altLang="en-US" smtClean="0"/>
              <a:pPr/>
              <a:t>‹#›</a:t>
            </a:fld>
            <a:endParaRPr lang="zh-CN" altLang="en-US"/>
          </a:p>
        </p:txBody>
      </p:sp>
    </p:spTree>
    <p:extLst>
      <p:ext uri="{BB962C8B-B14F-4D97-AF65-F5344CB8AC3E}">
        <p14:creationId xmlns:p14="http://schemas.microsoft.com/office/powerpoint/2010/main" val="14316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E1F5C5FB-28B3-4A53-827D-3AE893CBF60D}" type="datetimeFigureOut">
              <a:rPr lang="zh-CN" altLang="en-US" smtClean="0"/>
              <a:pPr/>
              <a:t>2015/12/30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35DFDA7-897C-4CCF-BEFD-798A848D92E2}" type="slidenum">
              <a:rPr lang="zh-CN" altLang="en-US" smtClean="0"/>
              <a:pPr/>
              <a:t>‹#›</a:t>
            </a:fld>
            <a:endParaRPr lang="zh-CN" altLang="en-US"/>
          </a:p>
        </p:txBody>
      </p:sp>
    </p:spTree>
    <p:extLst>
      <p:ext uri="{BB962C8B-B14F-4D97-AF65-F5344CB8AC3E}">
        <p14:creationId xmlns:p14="http://schemas.microsoft.com/office/powerpoint/2010/main" val="3511356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E1F5C5FB-28B3-4A53-827D-3AE893CBF60D}" type="datetimeFigureOut">
              <a:rPr lang="zh-CN" altLang="en-US" smtClean="0"/>
              <a:pPr/>
              <a:t>2015/12/30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35DFDA7-897C-4CCF-BEFD-798A848D92E2}" type="slidenum">
              <a:rPr lang="zh-CN" altLang="en-US" smtClean="0"/>
              <a:pPr/>
              <a:t>‹#›</a:t>
            </a:fld>
            <a:endParaRPr lang="zh-CN" altLang="en-US"/>
          </a:p>
        </p:txBody>
      </p:sp>
    </p:spTree>
    <p:extLst>
      <p:ext uri="{BB962C8B-B14F-4D97-AF65-F5344CB8AC3E}">
        <p14:creationId xmlns:p14="http://schemas.microsoft.com/office/powerpoint/2010/main" val="1305060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E1F5C5FB-28B3-4A53-827D-3AE893CBF60D}" type="datetimeFigureOut">
              <a:rPr lang="zh-CN" altLang="en-US" smtClean="0"/>
              <a:pPr/>
              <a:t>2015/12/30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35DFDA7-897C-4CCF-BEFD-798A848D92E2}" type="slidenum">
              <a:rPr lang="zh-CN" altLang="en-US" smtClean="0"/>
              <a:pPr/>
              <a:t>‹#›</a:t>
            </a:fld>
            <a:endParaRPr lang="zh-CN" altLang="en-US"/>
          </a:p>
        </p:txBody>
      </p:sp>
    </p:spTree>
    <p:extLst>
      <p:ext uri="{BB962C8B-B14F-4D97-AF65-F5344CB8AC3E}">
        <p14:creationId xmlns:p14="http://schemas.microsoft.com/office/powerpoint/2010/main" val="2556978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E1F5C5FB-28B3-4A53-827D-3AE893CBF60D}" type="datetimeFigureOut">
              <a:rPr lang="zh-CN" altLang="en-US" smtClean="0"/>
              <a:pPr/>
              <a:t>2015/12/30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35DFDA7-897C-4CCF-BEFD-798A848D92E2}" type="slidenum">
              <a:rPr lang="zh-CN" altLang="en-US" smtClean="0"/>
              <a:pPr/>
              <a:t>‹#›</a:t>
            </a:fld>
            <a:endParaRPr lang="zh-CN" altLang="en-US"/>
          </a:p>
        </p:txBody>
      </p:sp>
    </p:spTree>
    <p:extLst>
      <p:ext uri="{BB962C8B-B14F-4D97-AF65-F5344CB8AC3E}">
        <p14:creationId xmlns:p14="http://schemas.microsoft.com/office/powerpoint/2010/main" val="3740883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E1F5C5FB-28B3-4A53-827D-3AE893CBF60D}" type="datetimeFigureOut">
              <a:rPr lang="zh-CN" altLang="en-US" smtClean="0"/>
              <a:pPr/>
              <a:t>2015/12/30</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E35DFDA7-897C-4CCF-BEFD-798A848D92E2}" type="slidenum">
              <a:rPr lang="zh-CN" altLang="en-US" smtClean="0"/>
              <a:pPr/>
              <a:t>‹#›</a:t>
            </a:fld>
            <a:endParaRPr lang="zh-CN" altLang="en-US"/>
          </a:p>
        </p:txBody>
      </p:sp>
    </p:spTree>
    <p:extLst>
      <p:ext uri="{BB962C8B-B14F-4D97-AF65-F5344CB8AC3E}">
        <p14:creationId xmlns:p14="http://schemas.microsoft.com/office/powerpoint/2010/main" val="4067207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E1F5C5FB-28B3-4A53-827D-3AE893CBF60D}" type="datetimeFigureOut">
              <a:rPr lang="zh-CN" altLang="en-US" smtClean="0"/>
              <a:pPr/>
              <a:t>2015/12/30</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E35DFDA7-897C-4CCF-BEFD-798A848D92E2}" type="slidenum">
              <a:rPr lang="zh-CN" altLang="en-US" smtClean="0"/>
              <a:pPr/>
              <a:t>‹#›</a:t>
            </a:fld>
            <a:endParaRPr lang="zh-CN" altLang="en-US"/>
          </a:p>
        </p:txBody>
      </p:sp>
    </p:spTree>
    <p:extLst>
      <p:ext uri="{BB962C8B-B14F-4D97-AF65-F5344CB8AC3E}">
        <p14:creationId xmlns:p14="http://schemas.microsoft.com/office/powerpoint/2010/main" val="198517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F5C5FB-28B3-4A53-827D-3AE893CBF60D}" type="datetimeFigureOut">
              <a:rPr lang="zh-CN" altLang="en-US" smtClean="0"/>
              <a:pPr/>
              <a:t>2015/12/30</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E35DFDA7-897C-4CCF-BEFD-798A848D92E2}" type="slidenum">
              <a:rPr lang="zh-CN" altLang="en-US" smtClean="0"/>
              <a:pPr/>
              <a:t>‹#›</a:t>
            </a:fld>
            <a:endParaRPr lang="zh-CN" altLang="en-US"/>
          </a:p>
        </p:txBody>
      </p:sp>
    </p:spTree>
    <p:extLst>
      <p:ext uri="{BB962C8B-B14F-4D97-AF65-F5344CB8AC3E}">
        <p14:creationId xmlns:p14="http://schemas.microsoft.com/office/powerpoint/2010/main" val="1370479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E1F5C5FB-28B3-4A53-827D-3AE893CBF60D}" type="datetimeFigureOut">
              <a:rPr lang="zh-CN" altLang="en-US" smtClean="0"/>
              <a:pPr/>
              <a:t>2015/12/30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35DFDA7-897C-4CCF-BEFD-798A848D92E2}" type="slidenum">
              <a:rPr lang="zh-CN" altLang="en-US" smtClean="0"/>
              <a:pPr/>
              <a:t>‹#›</a:t>
            </a:fld>
            <a:endParaRPr lang="zh-CN" altLang="en-US"/>
          </a:p>
        </p:txBody>
      </p:sp>
    </p:spTree>
    <p:extLst>
      <p:ext uri="{BB962C8B-B14F-4D97-AF65-F5344CB8AC3E}">
        <p14:creationId xmlns:p14="http://schemas.microsoft.com/office/powerpoint/2010/main" val="3152703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E1F5C5FB-28B3-4A53-827D-3AE893CBF60D}" type="datetimeFigureOut">
              <a:rPr lang="zh-CN" altLang="en-US" smtClean="0"/>
              <a:pPr/>
              <a:t>2015/12/30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35DFDA7-897C-4CCF-BEFD-798A848D92E2}" type="slidenum">
              <a:rPr lang="zh-CN" altLang="en-US" smtClean="0"/>
              <a:pPr/>
              <a:t>‹#›</a:t>
            </a:fld>
            <a:endParaRPr lang="zh-CN" altLang="en-US"/>
          </a:p>
        </p:txBody>
      </p:sp>
    </p:spTree>
    <p:extLst>
      <p:ext uri="{BB962C8B-B14F-4D97-AF65-F5344CB8AC3E}">
        <p14:creationId xmlns:p14="http://schemas.microsoft.com/office/powerpoint/2010/main" val="1998297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F5C5FB-28B3-4A53-827D-3AE893CBF60D}" type="datetimeFigureOut">
              <a:rPr lang="zh-CN" altLang="en-US" smtClean="0"/>
              <a:pPr/>
              <a:t>2015/12/30</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5DFDA7-897C-4CCF-BEFD-798A848D92E2}" type="slidenum">
              <a:rPr lang="zh-CN" altLang="en-US" smtClean="0"/>
              <a:pPr/>
              <a:t>‹#›</a:t>
            </a:fld>
            <a:endParaRPr lang="zh-CN" altLang="en-US"/>
          </a:p>
        </p:txBody>
      </p:sp>
    </p:spTree>
    <p:extLst>
      <p:ext uri="{BB962C8B-B14F-4D97-AF65-F5344CB8AC3E}">
        <p14:creationId xmlns:p14="http://schemas.microsoft.com/office/powerpoint/2010/main" val="184892572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slideLayout" Target="../slideLayouts/slideLayout6.xml"/><Relationship Id="rId26" Type="http://schemas.openxmlformats.org/officeDocument/2006/relationships/image" Target="../media/image31.png"/><Relationship Id="rId3" Type="http://schemas.openxmlformats.org/officeDocument/2006/relationships/tags" Target="../tags/tag3.xml"/><Relationship Id="rId21" Type="http://schemas.openxmlformats.org/officeDocument/2006/relationships/image" Target="../media/image26.png"/><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image" Target="../media/image30.png"/><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image" Target="../media/image25.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image" Target="../media/image29.png"/><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image" Target="../media/image28.png"/><Relationship Id="rId10" Type="http://schemas.openxmlformats.org/officeDocument/2006/relationships/tags" Target="../tags/tag10.xml"/><Relationship Id="rId19" Type="http://schemas.openxmlformats.org/officeDocument/2006/relationships/notesSlide" Target="../notesSlides/notesSlide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image" Target="../media/image2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8" Type="http://schemas.openxmlformats.org/officeDocument/2006/relationships/tags" Target="../tags/tag25.xml"/><Relationship Id="rId3" Type="http://schemas.openxmlformats.org/officeDocument/2006/relationships/tags" Target="../tags/tag20.xml"/><Relationship Id="rId7" Type="http://schemas.openxmlformats.org/officeDocument/2006/relationships/tags" Target="../tags/tag24.xml"/><Relationship Id="rId12" Type="http://schemas.openxmlformats.org/officeDocument/2006/relationships/notesSlide" Target="../notesSlides/notesSlide11.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tags" Target="../tags/tag23.xml"/><Relationship Id="rId11" Type="http://schemas.openxmlformats.org/officeDocument/2006/relationships/slideLayout" Target="../slideLayouts/slideLayout6.xml"/><Relationship Id="rId5" Type="http://schemas.openxmlformats.org/officeDocument/2006/relationships/tags" Target="../tags/tag22.xml"/><Relationship Id="rId10" Type="http://schemas.openxmlformats.org/officeDocument/2006/relationships/tags" Target="../tags/tag27.xml"/><Relationship Id="rId4" Type="http://schemas.openxmlformats.org/officeDocument/2006/relationships/tags" Target="../tags/tag21.xml"/><Relationship Id="rId9" Type="http://schemas.openxmlformats.org/officeDocument/2006/relationships/tags" Target="../tags/tag26.xml"/></Relationships>
</file>

<file path=ppt/slides/_rels/slide45.xml.rels><?xml version="1.0" encoding="UTF-8" standalone="yes"?>
<Relationships xmlns="http://schemas.openxmlformats.org/package/2006/relationships"><Relationship Id="rId8" Type="http://schemas.openxmlformats.org/officeDocument/2006/relationships/tags" Target="../tags/tag35.xml"/><Relationship Id="rId13" Type="http://schemas.openxmlformats.org/officeDocument/2006/relationships/tags" Target="../tags/tag40.xml"/><Relationship Id="rId18" Type="http://schemas.openxmlformats.org/officeDocument/2006/relationships/tags" Target="../tags/tag45.xml"/><Relationship Id="rId3" Type="http://schemas.openxmlformats.org/officeDocument/2006/relationships/tags" Target="../tags/tag30.xml"/><Relationship Id="rId21" Type="http://schemas.openxmlformats.org/officeDocument/2006/relationships/notesSlide" Target="../notesSlides/notesSlide12.xml"/><Relationship Id="rId7" Type="http://schemas.openxmlformats.org/officeDocument/2006/relationships/tags" Target="../tags/tag34.xml"/><Relationship Id="rId12" Type="http://schemas.openxmlformats.org/officeDocument/2006/relationships/tags" Target="../tags/tag39.xml"/><Relationship Id="rId17" Type="http://schemas.openxmlformats.org/officeDocument/2006/relationships/tags" Target="../tags/tag44.xml"/><Relationship Id="rId2" Type="http://schemas.openxmlformats.org/officeDocument/2006/relationships/tags" Target="../tags/tag29.xml"/><Relationship Id="rId16" Type="http://schemas.openxmlformats.org/officeDocument/2006/relationships/tags" Target="../tags/tag43.xml"/><Relationship Id="rId20" Type="http://schemas.openxmlformats.org/officeDocument/2006/relationships/slideLayout" Target="../slideLayouts/slideLayout6.xml"/><Relationship Id="rId1" Type="http://schemas.openxmlformats.org/officeDocument/2006/relationships/tags" Target="../tags/tag28.xml"/><Relationship Id="rId6" Type="http://schemas.openxmlformats.org/officeDocument/2006/relationships/tags" Target="../tags/tag33.xml"/><Relationship Id="rId11" Type="http://schemas.openxmlformats.org/officeDocument/2006/relationships/tags" Target="../tags/tag38.xml"/><Relationship Id="rId5" Type="http://schemas.openxmlformats.org/officeDocument/2006/relationships/tags" Target="../tags/tag32.xml"/><Relationship Id="rId15" Type="http://schemas.openxmlformats.org/officeDocument/2006/relationships/tags" Target="../tags/tag42.xml"/><Relationship Id="rId10" Type="http://schemas.openxmlformats.org/officeDocument/2006/relationships/tags" Target="../tags/tag37.xml"/><Relationship Id="rId19" Type="http://schemas.openxmlformats.org/officeDocument/2006/relationships/tags" Target="../tags/tag46.xml"/><Relationship Id="rId4" Type="http://schemas.openxmlformats.org/officeDocument/2006/relationships/tags" Target="../tags/tag31.xml"/><Relationship Id="rId9" Type="http://schemas.openxmlformats.org/officeDocument/2006/relationships/tags" Target="../tags/tag36.xml"/><Relationship Id="rId14" Type="http://schemas.openxmlformats.org/officeDocument/2006/relationships/tags" Target="../tags/tag41.xml"/></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435510" y="1609060"/>
            <a:ext cx="9144000" cy="2387600"/>
          </a:xfrm>
        </p:spPr>
        <p:txBody>
          <a:bodyPr/>
          <a:lstStyle/>
          <a:p>
            <a:r>
              <a:rPr lang="zh-CN" altLang="en-US" dirty="0" smtClean="0">
                <a:solidFill>
                  <a:schemeClr val="accent5">
                    <a:lumMod val="50000"/>
                  </a:schemeClr>
                </a:solidFill>
                <a:latin typeface="微软雅黑" panose="020B0503020204020204" pitchFamily="34" charset="-122"/>
                <a:ea typeface="微软雅黑" panose="020B0503020204020204" pitchFamily="34" charset="-122"/>
              </a:rPr>
              <a:t>图形警示上烟包未见曙光</a:t>
            </a:r>
            <a:endParaRPr lang="zh-CN" altLang="en-US" dirty="0">
              <a:solidFill>
                <a:schemeClr val="accent5">
                  <a:lumMod val="50000"/>
                </a:schemeClr>
              </a:solidFill>
              <a:latin typeface="微软雅黑" panose="020B0503020204020204" pitchFamily="34" charset="-122"/>
              <a:ea typeface="微软雅黑" panose="020B0503020204020204" pitchFamily="34" charset="-122"/>
            </a:endParaRPr>
          </a:p>
        </p:txBody>
      </p:sp>
      <p:sp>
        <p:nvSpPr>
          <p:cNvPr id="3" name="副标题 2"/>
          <p:cNvSpPr>
            <a:spLocks noGrp="1"/>
          </p:cNvSpPr>
          <p:nvPr>
            <p:ph type="subTitle" idx="1"/>
          </p:nvPr>
        </p:nvSpPr>
        <p:spPr>
          <a:xfrm>
            <a:off x="1280160" y="5117329"/>
            <a:ext cx="9144000" cy="1655762"/>
          </a:xfrm>
        </p:spPr>
        <p:txBody>
          <a:bodyPr/>
          <a:lstStyle/>
          <a:p>
            <a:r>
              <a:rPr lang="zh-CN" altLang="en-US" dirty="0" smtClean="0">
                <a:solidFill>
                  <a:srgbClr val="C00000"/>
                </a:solidFill>
                <a:latin typeface="微软雅黑" panose="020B0503020204020204" pitchFamily="34" charset="-122"/>
                <a:ea typeface="微软雅黑" panose="020B0503020204020204" pitchFamily="34" charset="-122"/>
              </a:rPr>
              <a:t>新探健康发展研究中心　　</a:t>
            </a:r>
            <a:endParaRPr lang="en-US" altLang="zh-CN" dirty="0" smtClean="0">
              <a:solidFill>
                <a:srgbClr val="C00000"/>
              </a:solidFill>
              <a:latin typeface="微软雅黑" panose="020B0503020204020204" pitchFamily="34" charset="-122"/>
              <a:ea typeface="微软雅黑" panose="020B0503020204020204" pitchFamily="34" charset="-122"/>
            </a:endParaRPr>
          </a:p>
          <a:p>
            <a:r>
              <a:rPr lang="en-US" altLang="zh-CN" dirty="0" smtClean="0">
                <a:solidFill>
                  <a:srgbClr val="C00000"/>
                </a:solidFill>
                <a:latin typeface="微软雅黑" panose="020B0503020204020204" pitchFamily="34" charset="-122"/>
                <a:ea typeface="微软雅黑" panose="020B0503020204020204" pitchFamily="34" charset="-122"/>
              </a:rPr>
              <a:t>2015.12.30</a:t>
            </a:r>
            <a:endParaRPr lang="zh-CN" altLang="en-US" dirty="0">
              <a:solidFill>
                <a:srgbClr val="C00000"/>
              </a:solidFill>
              <a:latin typeface="微软雅黑" panose="020B0503020204020204" pitchFamily="34" charset="-122"/>
              <a:ea typeface="微软雅黑" panose="020B0503020204020204" pitchFamily="34" charset="-122"/>
            </a:endParaRPr>
          </a:p>
        </p:txBody>
      </p:sp>
      <p:pic>
        <p:nvPicPr>
          <p:cNvPr id="5" name="图片 11" descr="thinktanktop副本2.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5415" y="855405"/>
            <a:ext cx="1093682" cy="1427999"/>
          </a:xfrm>
          <a:prstGeom prst="rect">
            <a:avLst/>
          </a:prstGeom>
          <a:noFill/>
          <a:ln>
            <a:noFill/>
          </a:ln>
          <a:effectLst>
            <a:outerShdw dist="38100" dir="2700000"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6253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ctrTitle"/>
          </p:nvPr>
        </p:nvSpPr>
        <p:spPr>
          <a:xfrm>
            <a:off x="1169766" y="387760"/>
            <a:ext cx="9876367" cy="1471613"/>
          </a:xfrm>
        </p:spPr>
        <p:txBody>
          <a:bodyPr>
            <a:normAutofit fontScale="90000"/>
          </a:bodyPr>
          <a:lstStyle/>
          <a:p>
            <a:pPr eaLnBrk="1" hangingPunct="1"/>
            <a:r>
              <a:rPr lang="en-US" altLang="zh-CN" b="1" dirty="0" smtClean="0">
                <a:solidFill>
                  <a:srgbClr val="0000FF"/>
                </a:solidFill>
                <a:latin typeface="微软雅黑" pitchFamily="34" charset="-122"/>
                <a:ea typeface="微软雅黑" pitchFamily="34" charset="-122"/>
              </a:rPr>
              <a:t/>
            </a:r>
            <a:br>
              <a:rPr lang="en-US" altLang="zh-CN" b="1" dirty="0" smtClean="0">
                <a:solidFill>
                  <a:srgbClr val="0000FF"/>
                </a:solidFill>
                <a:latin typeface="微软雅黑" pitchFamily="34" charset="-122"/>
                <a:ea typeface="微软雅黑" pitchFamily="34" charset="-122"/>
              </a:rPr>
            </a:br>
            <a:r>
              <a:rPr lang="zh-CN" altLang="en-US" b="1" dirty="0" smtClean="0">
                <a:solidFill>
                  <a:schemeClr val="accent5">
                    <a:lumMod val="50000"/>
                  </a:schemeClr>
                </a:solidFill>
                <a:latin typeface="微软雅黑" pitchFamily="34" charset="-122"/>
                <a:ea typeface="微软雅黑" pitchFamily="34" charset="-122"/>
              </a:rPr>
              <a:t>图形警示上烟包的呼吁</a:t>
            </a:r>
            <a:r>
              <a:rPr lang="en-US" altLang="zh-CN" b="1" dirty="0" smtClean="0">
                <a:solidFill>
                  <a:schemeClr val="accent5">
                    <a:lumMod val="50000"/>
                  </a:schemeClr>
                </a:solidFill>
                <a:latin typeface="微软雅黑" pitchFamily="34" charset="-122"/>
                <a:ea typeface="微软雅黑" pitchFamily="34" charset="-122"/>
              </a:rPr>
              <a:t/>
            </a:r>
            <a:br>
              <a:rPr lang="en-US" altLang="zh-CN" b="1" dirty="0" smtClean="0">
                <a:solidFill>
                  <a:schemeClr val="accent5">
                    <a:lumMod val="50000"/>
                  </a:schemeClr>
                </a:solidFill>
                <a:latin typeface="微软雅黑" pitchFamily="34" charset="-122"/>
                <a:ea typeface="微软雅黑" pitchFamily="34" charset="-122"/>
              </a:rPr>
            </a:br>
            <a:r>
              <a:rPr lang="zh-CN" altLang="en-US" b="1" dirty="0" smtClean="0">
                <a:solidFill>
                  <a:schemeClr val="accent5">
                    <a:lumMod val="50000"/>
                  </a:schemeClr>
                </a:solidFill>
                <a:latin typeface="微软雅黑" pitchFamily="34" charset="-122"/>
                <a:ea typeface="微软雅黑" pitchFamily="34" charset="-122"/>
              </a:rPr>
              <a:t>从未间歇过</a:t>
            </a:r>
          </a:p>
        </p:txBody>
      </p:sp>
      <p:sp>
        <p:nvSpPr>
          <p:cNvPr id="5" name="TextBox 3"/>
          <p:cNvSpPr txBox="1">
            <a:spLocks noChangeArrowheads="1"/>
          </p:cNvSpPr>
          <p:nvPr/>
        </p:nvSpPr>
        <p:spPr bwMode="auto">
          <a:xfrm>
            <a:off x="756265" y="2849818"/>
            <a:ext cx="6527800" cy="2554545"/>
          </a:xfrm>
          <a:prstGeom prst="rect">
            <a:avLst/>
          </a:prstGeom>
          <a:noFill/>
          <a:ln w="9525">
            <a:noFill/>
            <a:miter lim="800000"/>
            <a:headEnd/>
            <a:tailEnd/>
          </a:ln>
        </p:spPr>
        <p:txBody>
          <a:bodyPr wrap="square">
            <a:spAutoFit/>
          </a:bodyPr>
          <a:lstStyle/>
          <a:p>
            <a:r>
              <a:rPr lang="zh-CN" altLang="zh-CN" sz="3200" dirty="0">
                <a:solidFill>
                  <a:schemeClr val="accent5">
                    <a:lumMod val="50000"/>
                  </a:schemeClr>
                </a:solidFill>
                <a:latin typeface="微软雅黑" pitchFamily="34" charset="-122"/>
                <a:ea typeface="微软雅黑" pitchFamily="34" charset="-122"/>
                <a:cs typeface="Arial" pitchFamily="34" charset="0"/>
              </a:rPr>
              <a:t>两会的呼声</a:t>
            </a:r>
            <a:r>
              <a:rPr lang="en-US" altLang="zh-CN" sz="3200" dirty="0">
                <a:solidFill>
                  <a:schemeClr val="accent5">
                    <a:lumMod val="50000"/>
                  </a:schemeClr>
                </a:solidFill>
                <a:latin typeface="微软雅黑" pitchFamily="34" charset="-122"/>
                <a:ea typeface="微软雅黑" pitchFamily="34" charset="-122"/>
                <a:cs typeface="Arial" pitchFamily="34" charset="0"/>
              </a:rPr>
              <a:t>:</a:t>
            </a:r>
          </a:p>
          <a:p>
            <a:r>
              <a:rPr lang="zh-CN" altLang="en-US" sz="3200" dirty="0" smtClean="0">
                <a:solidFill>
                  <a:schemeClr val="accent5">
                    <a:lumMod val="50000"/>
                  </a:schemeClr>
                </a:solidFill>
                <a:latin typeface="微软雅黑" pitchFamily="34" charset="-122"/>
                <a:ea typeface="微软雅黑" pitchFamily="34" charset="-122"/>
                <a:cs typeface="Arial" pitchFamily="34" charset="0"/>
              </a:rPr>
              <a:t>　　</a:t>
            </a:r>
            <a:r>
              <a:rPr lang="en-US" altLang="zh-CN" sz="3200" dirty="0" smtClean="0">
                <a:solidFill>
                  <a:schemeClr val="accent5">
                    <a:lumMod val="50000"/>
                  </a:schemeClr>
                </a:solidFill>
                <a:latin typeface="微软雅黑" pitchFamily="34" charset="-122"/>
                <a:ea typeface="微软雅黑" pitchFamily="34" charset="-122"/>
                <a:cs typeface="Arial" pitchFamily="34" charset="0"/>
              </a:rPr>
              <a:t>200</a:t>
            </a:r>
            <a:r>
              <a:rPr lang="zh-CN" altLang="en-US" sz="3200" dirty="0" smtClean="0">
                <a:solidFill>
                  <a:schemeClr val="accent5">
                    <a:lumMod val="50000"/>
                  </a:schemeClr>
                </a:solidFill>
                <a:latin typeface="微软雅黑" pitchFamily="34" charset="-122"/>
                <a:ea typeface="微软雅黑" pitchFamily="34" charset="-122"/>
                <a:cs typeface="Arial" pitchFamily="34" charset="0"/>
              </a:rPr>
              <a:t>８</a:t>
            </a:r>
            <a:r>
              <a:rPr lang="en-US" altLang="zh-CN" sz="3200" dirty="0" smtClean="0">
                <a:solidFill>
                  <a:schemeClr val="accent5">
                    <a:lumMod val="50000"/>
                  </a:schemeClr>
                </a:solidFill>
                <a:latin typeface="微软雅黑" pitchFamily="34" charset="-122"/>
                <a:ea typeface="微软雅黑" pitchFamily="34" charset="-122"/>
                <a:cs typeface="Arial" pitchFamily="34" charset="0"/>
              </a:rPr>
              <a:t>-2015</a:t>
            </a:r>
            <a:r>
              <a:rPr lang="zh-CN" altLang="en-US" sz="3200" dirty="0">
                <a:solidFill>
                  <a:schemeClr val="accent5">
                    <a:lumMod val="50000"/>
                  </a:schemeClr>
                </a:solidFill>
                <a:latin typeface="微软雅黑" pitchFamily="34" charset="-122"/>
                <a:ea typeface="微软雅黑" pitchFamily="34" charset="-122"/>
                <a:cs typeface="Arial" pitchFamily="34" charset="0"/>
              </a:rPr>
              <a:t>年，两会代表／ </a:t>
            </a:r>
            <a:r>
              <a:rPr lang="zh-CN" altLang="en-US" sz="3200" dirty="0" smtClean="0">
                <a:solidFill>
                  <a:schemeClr val="accent5">
                    <a:lumMod val="50000"/>
                  </a:schemeClr>
                </a:solidFill>
                <a:latin typeface="微软雅黑" pitchFamily="34" charset="-122"/>
                <a:ea typeface="微软雅黑" pitchFamily="34" charset="-122"/>
                <a:cs typeface="Arial" pitchFamily="34" charset="0"/>
              </a:rPr>
              <a:t>委员</a:t>
            </a:r>
            <a:r>
              <a:rPr lang="zh-CN" altLang="zh-CN" sz="3200" dirty="0" smtClean="0">
                <a:solidFill>
                  <a:schemeClr val="accent5">
                    <a:lumMod val="50000"/>
                  </a:schemeClr>
                </a:solidFill>
                <a:latin typeface="微软雅黑" pitchFamily="34" charset="-122"/>
                <a:ea typeface="微软雅黑" pitchFamily="34" charset="-122"/>
                <a:cs typeface="Arial" pitchFamily="34" charset="0"/>
              </a:rPr>
              <a:t>连续</a:t>
            </a:r>
            <a:r>
              <a:rPr lang="zh-CN" altLang="en-US" sz="3200" dirty="0" smtClean="0">
                <a:solidFill>
                  <a:schemeClr val="accent5">
                    <a:lumMod val="50000"/>
                  </a:schemeClr>
                </a:solidFill>
                <a:latin typeface="微软雅黑" pitchFamily="34" charset="-122"/>
                <a:ea typeface="微软雅黑" pitchFamily="34" charset="-122"/>
                <a:cs typeface="Arial" pitchFamily="34" charset="0"/>
              </a:rPr>
              <a:t>八</a:t>
            </a:r>
            <a:r>
              <a:rPr lang="zh-CN" altLang="zh-CN" sz="3200" dirty="0" smtClean="0">
                <a:solidFill>
                  <a:schemeClr val="accent5">
                    <a:lumMod val="50000"/>
                  </a:schemeClr>
                </a:solidFill>
                <a:latin typeface="微软雅黑" pitchFamily="34" charset="-122"/>
                <a:ea typeface="微软雅黑" pitchFamily="34" charset="-122"/>
                <a:cs typeface="Arial" pitchFamily="34" charset="0"/>
              </a:rPr>
              <a:t>年</a:t>
            </a:r>
            <a:r>
              <a:rPr lang="zh-CN" altLang="en-US" sz="3200" dirty="0">
                <a:solidFill>
                  <a:schemeClr val="accent5">
                    <a:lumMod val="50000"/>
                  </a:schemeClr>
                </a:solidFill>
                <a:latin typeface="微软雅黑" pitchFamily="34" charset="-122"/>
                <a:ea typeface="微软雅黑" pitchFamily="34" charset="-122"/>
                <a:cs typeface="Arial" pitchFamily="34" charset="0"/>
              </a:rPr>
              <a:t>呼吁，</a:t>
            </a:r>
            <a:r>
              <a:rPr lang="zh-CN" altLang="zh-CN" sz="3200" dirty="0" smtClean="0">
                <a:solidFill>
                  <a:schemeClr val="accent5">
                    <a:lumMod val="50000"/>
                  </a:schemeClr>
                </a:solidFill>
                <a:latin typeface="微软雅黑" pitchFamily="34" charset="-122"/>
                <a:ea typeface="微软雅黑" pitchFamily="34" charset="-122"/>
                <a:cs typeface="Arial" pitchFamily="34" charset="0"/>
              </a:rPr>
              <a:t>遵</a:t>
            </a:r>
            <a:r>
              <a:rPr lang="zh-CN" altLang="zh-CN" sz="3200" dirty="0">
                <a:solidFill>
                  <a:schemeClr val="accent5">
                    <a:lumMod val="50000"/>
                  </a:schemeClr>
                </a:solidFill>
                <a:latin typeface="微软雅黑" pitchFamily="34" charset="-122"/>
                <a:ea typeface="微软雅黑" pitchFamily="34" charset="-122"/>
                <a:cs typeface="Arial" pitchFamily="34" charset="0"/>
              </a:rPr>
              <a:t>循控烟履约</a:t>
            </a:r>
            <a:r>
              <a:rPr lang="zh-CN" altLang="zh-CN" sz="3200" dirty="0" smtClean="0">
                <a:solidFill>
                  <a:schemeClr val="accent5">
                    <a:lumMod val="50000"/>
                  </a:schemeClr>
                </a:solidFill>
                <a:latin typeface="微软雅黑" pitchFamily="34" charset="-122"/>
                <a:ea typeface="微软雅黑" pitchFamily="34" charset="-122"/>
                <a:cs typeface="Arial" pitchFamily="34" charset="0"/>
              </a:rPr>
              <a:t>精神，借鉴</a:t>
            </a:r>
            <a:r>
              <a:rPr lang="zh-CN" altLang="zh-CN" sz="3200" dirty="0">
                <a:solidFill>
                  <a:schemeClr val="accent5">
                    <a:lumMod val="50000"/>
                  </a:schemeClr>
                </a:solidFill>
                <a:latin typeface="微软雅黑" pitchFamily="34" charset="-122"/>
                <a:ea typeface="微软雅黑" pitchFamily="34" charset="-122"/>
                <a:cs typeface="Arial" pitchFamily="34" charset="0"/>
              </a:rPr>
              <a:t>国际控烟的成功经验</a:t>
            </a:r>
            <a:r>
              <a:rPr lang="zh-CN" altLang="zh-CN" sz="3200" dirty="0" smtClean="0">
                <a:solidFill>
                  <a:schemeClr val="accent5">
                    <a:lumMod val="50000"/>
                  </a:schemeClr>
                </a:solidFill>
                <a:latin typeface="微软雅黑" pitchFamily="34" charset="-122"/>
                <a:ea typeface="微软雅黑" pitchFamily="34" charset="-122"/>
                <a:cs typeface="Arial" pitchFamily="34" charset="0"/>
              </a:rPr>
              <a:t>，</a:t>
            </a:r>
            <a:r>
              <a:rPr lang="zh-CN" altLang="en-US" sz="3200" dirty="0" smtClean="0">
                <a:solidFill>
                  <a:schemeClr val="accent5">
                    <a:lumMod val="50000"/>
                  </a:schemeClr>
                </a:solidFill>
                <a:latin typeface="微软雅黑" pitchFamily="34" charset="-122"/>
                <a:ea typeface="微软雅黑" pitchFamily="34" charset="-122"/>
                <a:cs typeface="Arial" pitchFamily="34" charset="0"/>
              </a:rPr>
              <a:t>图形警示上烟包</a:t>
            </a:r>
            <a:r>
              <a:rPr lang="zh-CN" altLang="zh-CN" sz="3200" dirty="0" smtClean="0">
                <a:solidFill>
                  <a:schemeClr val="accent5">
                    <a:lumMod val="50000"/>
                  </a:schemeClr>
                </a:solidFill>
                <a:latin typeface="微软雅黑" pitchFamily="34" charset="-122"/>
                <a:ea typeface="微软雅黑" pitchFamily="34" charset="-122"/>
                <a:cs typeface="Arial" pitchFamily="34" charset="0"/>
              </a:rPr>
              <a:t>。</a:t>
            </a:r>
            <a:endParaRPr lang="zh-CN" altLang="en-US" sz="3200" dirty="0">
              <a:solidFill>
                <a:schemeClr val="accent5">
                  <a:lumMod val="50000"/>
                </a:schemeClr>
              </a:solidFill>
              <a:latin typeface="微软雅黑" pitchFamily="34" charset="-122"/>
              <a:ea typeface="微软雅黑" pitchFamily="34" charset="-122"/>
              <a:cs typeface="Arial" pitchFamily="34" charset="0"/>
            </a:endParaRPr>
          </a:p>
        </p:txBody>
      </p:sp>
      <p:pic>
        <p:nvPicPr>
          <p:cNvPr id="7" name="Picture 2"/>
          <p:cNvPicPr>
            <a:picLocks noChangeAspect="1" noChangeArrowheads="1"/>
          </p:cNvPicPr>
          <p:nvPr/>
        </p:nvPicPr>
        <p:blipFill>
          <a:blip r:embed="rId2" cstate="print"/>
          <a:srcRect/>
          <a:stretch>
            <a:fillRect/>
          </a:stretch>
        </p:blipFill>
        <p:spPr bwMode="auto">
          <a:xfrm>
            <a:off x="7344833" y="2349501"/>
            <a:ext cx="3657600" cy="3952875"/>
          </a:xfrm>
          <a:prstGeom prst="rect">
            <a:avLst/>
          </a:prstGeom>
          <a:noFill/>
          <a:ln w="9525">
            <a:solidFill>
              <a:srgbClr val="0000CC"/>
            </a:solidFill>
            <a:miter lim="800000"/>
            <a:headEnd/>
            <a:tailEnd/>
          </a:ln>
        </p:spPr>
      </p:pic>
      <p:sp>
        <p:nvSpPr>
          <p:cNvPr id="6" name="TextBox 5"/>
          <p:cNvSpPr txBox="1"/>
          <p:nvPr/>
        </p:nvSpPr>
        <p:spPr>
          <a:xfrm>
            <a:off x="457200" y="368709"/>
            <a:ext cx="1210588" cy="707886"/>
          </a:xfrm>
          <a:prstGeom prst="rect">
            <a:avLst/>
          </a:prstGeom>
          <a:noFill/>
        </p:spPr>
        <p:txBody>
          <a:bodyPr wrap="none" rtlCol="0">
            <a:spAutoFit/>
          </a:bodyPr>
          <a:lstStyle/>
          <a:p>
            <a:r>
              <a:rPr lang="zh-CN" altLang="en-US" sz="4000" dirty="0" smtClean="0">
                <a:solidFill>
                  <a:srgbClr val="C00000"/>
                </a:solidFill>
                <a:latin typeface="微软雅黑" pitchFamily="34" charset="-122"/>
                <a:ea typeface="微软雅黑" pitchFamily="34" charset="-122"/>
              </a:rPr>
              <a:t>控烟</a:t>
            </a:r>
            <a:endParaRPr lang="zh-CN" altLang="en-US" sz="4000" dirty="0">
              <a:solidFill>
                <a:srgbClr val="C00000"/>
              </a:solidFill>
              <a:latin typeface="微软雅黑" pitchFamily="34" charset="-122"/>
              <a:ea typeface="微软雅黑" pitchFamily="34" charset="-122"/>
            </a:endParaRPr>
          </a:p>
        </p:txBody>
      </p:sp>
    </p:spTree>
    <p:extLst>
      <p:ext uri="{BB962C8B-B14F-4D97-AF65-F5344CB8AC3E}">
        <p14:creationId xmlns:p14="http://schemas.microsoft.com/office/powerpoint/2010/main" val="39187758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978310" y="917831"/>
            <a:ext cx="9144000" cy="1655762"/>
          </a:xfrm>
        </p:spPr>
        <p:txBody>
          <a:bodyPr>
            <a:normAutofit/>
          </a:bodyPr>
          <a:lstStyle/>
          <a:p>
            <a:r>
              <a:rPr lang="zh-CN" altLang="en-US" sz="4000" b="1" dirty="0" smtClean="0">
                <a:solidFill>
                  <a:schemeClr val="accent5">
                    <a:lumMod val="50000"/>
                  </a:schemeClr>
                </a:solidFill>
                <a:latin typeface="微软雅黑" pitchFamily="34" charset="-122"/>
                <a:ea typeface="微软雅黑" pitchFamily="34" charset="-122"/>
              </a:rPr>
              <a:t>群众呼吁</a:t>
            </a:r>
            <a:endParaRPr lang="zh-CN" altLang="en-US" sz="4000" b="1" dirty="0">
              <a:solidFill>
                <a:schemeClr val="accent5">
                  <a:lumMod val="50000"/>
                </a:schemeClr>
              </a:solidFill>
              <a:latin typeface="微软雅黑" pitchFamily="34" charset="-122"/>
              <a:ea typeface="微软雅黑" pitchFamily="34" charset="-122"/>
            </a:endParaRPr>
          </a:p>
        </p:txBody>
      </p:sp>
      <p:sp>
        <p:nvSpPr>
          <p:cNvPr id="4" name="矩形 3"/>
          <p:cNvSpPr/>
          <p:nvPr/>
        </p:nvSpPr>
        <p:spPr>
          <a:xfrm>
            <a:off x="1391702" y="2229390"/>
            <a:ext cx="9256634" cy="4013406"/>
          </a:xfrm>
          <a:prstGeom prst="rect">
            <a:avLst/>
          </a:prstGeom>
        </p:spPr>
        <p:txBody>
          <a:bodyPr wrap="square">
            <a:spAutoFit/>
          </a:bodyPr>
          <a:lstStyle/>
          <a:p>
            <a:pPr>
              <a:lnSpc>
                <a:spcPct val="130000"/>
              </a:lnSpc>
              <a:buClr>
                <a:srgbClr val="C00000"/>
              </a:buClr>
              <a:buFont typeface="Wingdings" pitchFamily="2" charset="2"/>
              <a:buChar char="l"/>
            </a:pPr>
            <a:r>
              <a:rPr lang="zh-CN" altLang="en-US" sz="2800" dirty="0" smtClean="0">
                <a:solidFill>
                  <a:schemeClr val="accent5">
                    <a:lumMod val="50000"/>
                  </a:schemeClr>
                </a:solidFill>
                <a:latin typeface="微软雅黑" pitchFamily="34" charset="-122"/>
                <a:ea typeface="微软雅黑" pitchFamily="34" charset="-122"/>
              </a:rPr>
              <a:t>四次向主管部门写信呼吁图形警示上烟包</a:t>
            </a:r>
            <a:endParaRPr lang="en-US" altLang="zh-CN" sz="2800" dirty="0" smtClean="0">
              <a:solidFill>
                <a:schemeClr val="accent5">
                  <a:lumMod val="50000"/>
                </a:schemeClr>
              </a:solidFill>
              <a:latin typeface="微软雅黑" pitchFamily="34" charset="-122"/>
              <a:ea typeface="微软雅黑" pitchFamily="34" charset="-122"/>
            </a:endParaRPr>
          </a:p>
          <a:p>
            <a:pPr>
              <a:lnSpc>
                <a:spcPct val="130000"/>
              </a:lnSpc>
              <a:buClr>
                <a:srgbClr val="C00000"/>
              </a:buClr>
              <a:buFont typeface="Wingdings" pitchFamily="2" charset="2"/>
              <a:buChar char="l"/>
            </a:pPr>
            <a:r>
              <a:rPr lang="en-US" altLang="zh-CN" sz="2800" dirty="0" smtClean="0">
                <a:solidFill>
                  <a:schemeClr val="accent5">
                    <a:lumMod val="50000"/>
                  </a:schemeClr>
                </a:solidFill>
                <a:latin typeface="微软雅黑" pitchFamily="34" charset="-122"/>
                <a:ea typeface="微软雅黑" pitchFamily="34" charset="-122"/>
              </a:rPr>
              <a:t>2008</a:t>
            </a:r>
            <a:r>
              <a:rPr lang="zh-CN" altLang="en-US" sz="2800" dirty="0" smtClean="0">
                <a:solidFill>
                  <a:schemeClr val="accent5">
                    <a:lumMod val="50000"/>
                  </a:schemeClr>
                </a:solidFill>
                <a:latin typeface="微软雅黑" pitchFamily="34" charset="-122"/>
                <a:ea typeface="微软雅黑" pitchFamily="34" charset="-122"/>
              </a:rPr>
              <a:t>年以来举办</a:t>
            </a:r>
            <a:r>
              <a:rPr lang="en-US" altLang="zh-CN" sz="2800" dirty="0" smtClean="0">
                <a:solidFill>
                  <a:schemeClr val="accent5">
                    <a:lumMod val="50000"/>
                  </a:schemeClr>
                </a:solidFill>
                <a:latin typeface="微软雅黑" pitchFamily="34" charset="-122"/>
                <a:ea typeface="微软雅黑" pitchFamily="34" charset="-122"/>
              </a:rPr>
              <a:t>《</a:t>
            </a:r>
            <a:r>
              <a:rPr lang="zh-CN" altLang="en-US" sz="2800" dirty="0" smtClean="0">
                <a:solidFill>
                  <a:schemeClr val="accent5">
                    <a:lumMod val="50000"/>
                  </a:schemeClr>
                </a:solidFill>
                <a:latin typeface="微软雅黑" pitchFamily="34" charset="-122"/>
                <a:ea typeface="微软雅黑" pitchFamily="34" charset="-122"/>
              </a:rPr>
              <a:t>公约</a:t>
            </a:r>
            <a:r>
              <a:rPr lang="en-US" altLang="zh-CN" sz="2800" dirty="0" smtClean="0">
                <a:solidFill>
                  <a:schemeClr val="accent5">
                    <a:lumMod val="50000"/>
                  </a:schemeClr>
                </a:solidFill>
                <a:latin typeface="微软雅黑" pitchFamily="34" charset="-122"/>
                <a:ea typeface="微软雅黑" pitchFamily="34" charset="-122"/>
              </a:rPr>
              <a:t>》</a:t>
            </a:r>
            <a:r>
              <a:rPr lang="zh-CN" altLang="en-US" sz="2800" dirty="0" smtClean="0">
                <a:solidFill>
                  <a:schemeClr val="accent5">
                    <a:lumMod val="50000"/>
                  </a:schemeClr>
                </a:solidFill>
                <a:latin typeface="微软雅黑" pitchFamily="34" charset="-122"/>
                <a:ea typeface="微软雅黑" pitchFamily="34" charset="-122"/>
              </a:rPr>
              <a:t>第</a:t>
            </a:r>
            <a:r>
              <a:rPr lang="en-US" altLang="zh-CN" sz="2800" dirty="0" smtClean="0">
                <a:solidFill>
                  <a:schemeClr val="accent5">
                    <a:lumMod val="50000"/>
                  </a:schemeClr>
                </a:solidFill>
                <a:latin typeface="微软雅黑" pitchFamily="34" charset="-122"/>
                <a:ea typeface="微软雅黑" pitchFamily="34" charset="-122"/>
              </a:rPr>
              <a:t>11</a:t>
            </a:r>
            <a:r>
              <a:rPr lang="zh-CN" altLang="en-US" sz="2800" dirty="0" smtClean="0">
                <a:solidFill>
                  <a:schemeClr val="accent5">
                    <a:lumMod val="50000"/>
                  </a:schemeClr>
                </a:solidFill>
                <a:latin typeface="微软雅黑" pitchFamily="34" charset="-122"/>
                <a:ea typeface="微软雅黑" pitchFamily="34" charset="-122"/>
              </a:rPr>
              <a:t>条及其实施准则的研讨会，呼吁图形警示上烟包相关会议十几次。</a:t>
            </a:r>
            <a:endParaRPr lang="en-US" altLang="zh-CN" sz="2800" dirty="0" smtClean="0">
              <a:solidFill>
                <a:schemeClr val="accent5">
                  <a:lumMod val="50000"/>
                </a:schemeClr>
              </a:solidFill>
              <a:latin typeface="微软雅黑" pitchFamily="34" charset="-122"/>
              <a:ea typeface="微软雅黑" pitchFamily="34" charset="-122"/>
            </a:endParaRPr>
          </a:p>
          <a:p>
            <a:pPr>
              <a:lnSpc>
                <a:spcPct val="130000"/>
              </a:lnSpc>
              <a:buClr>
                <a:srgbClr val="C00000"/>
              </a:buClr>
              <a:buFont typeface="Wingdings" pitchFamily="2" charset="2"/>
              <a:buChar char="l"/>
            </a:pPr>
            <a:r>
              <a:rPr lang="zh-CN" altLang="zh-CN" sz="2800" dirty="0" smtClean="0">
                <a:solidFill>
                  <a:schemeClr val="accent5">
                    <a:lumMod val="50000"/>
                  </a:schemeClr>
                </a:solidFill>
                <a:latin typeface="微软雅黑" pitchFamily="34" charset="-122"/>
                <a:ea typeface="微软雅黑" pitchFamily="34" charset="-122"/>
              </a:rPr>
              <a:t>与中国医学科学院基础医学研究所</a:t>
            </a:r>
            <a:r>
              <a:rPr lang="en-US" altLang="zh-CN" sz="2800" dirty="0" smtClean="0">
                <a:solidFill>
                  <a:schemeClr val="accent5">
                    <a:lumMod val="50000"/>
                  </a:schemeClr>
                </a:solidFill>
                <a:latin typeface="微软雅黑" pitchFamily="34" charset="-122"/>
                <a:ea typeface="微软雅黑" pitchFamily="34" charset="-122"/>
              </a:rPr>
              <a:t>\</a:t>
            </a:r>
            <a:r>
              <a:rPr lang="zh-CN" altLang="en-US" sz="2800" dirty="0" smtClean="0">
                <a:solidFill>
                  <a:schemeClr val="accent5">
                    <a:lumMod val="50000"/>
                  </a:schemeClr>
                </a:solidFill>
                <a:latin typeface="微软雅黑" pitchFamily="34" charset="-122"/>
                <a:ea typeface="微软雅黑" pitchFamily="34" charset="-122"/>
              </a:rPr>
              <a:t>中国ＣＤＣ控烟办</a:t>
            </a:r>
            <a:r>
              <a:rPr lang="zh-CN" altLang="zh-CN" sz="2800" dirty="0" smtClean="0">
                <a:solidFill>
                  <a:schemeClr val="accent5">
                    <a:lumMod val="50000"/>
                  </a:schemeClr>
                </a:solidFill>
                <a:latin typeface="微软雅黑" pitchFamily="34" charset="-122"/>
                <a:ea typeface="微软雅黑" pitchFamily="34" charset="-122"/>
              </a:rPr>
              <a:t>合作</a:t>
            </a:r>
            <a:r>
              <a:rPr lang="zh-CN" altLang="en-US" sz="2800" dirty="0" smtClean="0">
                <a:solidFill>
                  <a:schemeClr val="accent5">
                    <a:lumMod val="50000"/>
                  </a:schemeClr>
                </a:solidFill>
                <a:latin typeface="微软雅黑" pitchFamily="34" charset="-122"/>
                <a:ea typeface="微软雅黑" pitchFamily="34" charset="-122"/>
              </a:rPr>
              <a:t>，在全国范围内</a:t>
            </a:r>
            <a:r>
              <a:rPr lang="zh-CN" altLang="zh-CN" sz="2800" dirty="0" smtClean="0">
                <a:solidFill>
                  <a:schemeClr val="accent5">
                    <a:lumMod val="50000"/>
                  </a:schemeClr>
                </a:solidFill>
                <a:latin typeface="微软雅黑" pitchFamily="34" charset="-122"/>
                <a:ea typeface="微软雅黑" pitchFamily="34" charset="-122"/>
              </a:rPr>
              <a:t>开展了“我要告诉你，因为我爱你——图形警示上烟包倡导活动”</a:t>
            </a:r>
            <a:endParaRPr lang="zh-CN" altLang="en-US" sz="2800" dirty="0" smtClean="0">
              <a:solidFill>
                <a:schemeClr val="accent5">
                  <a:lumMod val="50000"/>
                </a:schemeClr>
              </a:solidFill>
              <a:latin typeface="微软雅黑" pitchFamily="34" charset="-122"/>
              <a:ea typeface="微软雅黑" pitchFamily="34" charset="-122"/>
            </a:endParaRPr>
          </a:p>
          <a:p>
            <a:pPr>
              <a:lnSpc>
                <a:spcPct val="130000"/>
              </a:lnSpc>
              <a:buClr>
                <a:srgbClr val="C00000"/>
              </a:buClr>
            </a:pPr>
            <a:endParaRPr lang="en-US" altLang="zh-CN" sz="2800" dirty="0" smtClean="0">
              <a:latin typeface="微软雅黑" pitchFamily="34" charset="-122"/>
              <a:ea typeface="微软雅黑" pitchFamily="34" charset="-122"/>
            </a:endParaRPr>
          </a:p>
        </p:txBody>
      </p:sp>
    </p:spTree>
    <p:extLst>
      <p:ext uri="{BB962C8B-B14F-4D97-AF65-F5344CB8AC3E}">
        <p14:creationId xmlns:p14="http://schemas.microsoft.com/office/powerpoint/2010/main" val="39187758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内容占位符 2"/>
          <p:cNvSpPr>
            <a:spLocks noGrp="1"/>
          </p:cNvSpPr>
          <p:nvPr>
            <p:ph idx="4294967295"/>
          </p:nvPr>
        </p:nvSpPr>
        <p:spPr>
          <a:xfrm>
            <a:off x="857251" y="3857626"/>
            <a:ext cx="10972800" cy="4525963"/>
          </a:xfrm>
        </p:spPr>
        <p:txBody>
          <a:bodyPr/>
          <a:lstStyle/>
          <a:p>
            <a:pPr eaLnBrk="1" hangingPunct="1"/>
            <a:endParaRPr lang="en-US" altLang="zh-CN" smtClean="0">
              <a:latin typeface="Corbel" pitchFamily="34" charset="0"/>
              <a:ea typeface="华文楷体" pitchFamily="2" charset="-122"/>
            </a:endParaRPr>
          </a:p>
          <a:p>
            <a:pPr eaLnBrk="1" hangingPunct="1"/>
            <a:endParaRPr lang="en-US" altLang="zh-CN" smtClean="0">
              <a:latin typeface="Corbel" pitchFamily="34" charset="0"/>
              <a:ea typeface="华文楷体" pitchFamily="2" charset="-122"/>
            </a:endParaRPr>
          </a:p>
          <a:p>
            <a:pPr eaLnBrk="1" hangingPunct="1"/>
            <a:endParaRPr lang="en-US" altLang="zh-CN" smtClean="0">
              <a:latin typeface="Corbel" pitchFamily="34" charset="0"/>
              <a:ea typeface="华文楷体" pitchFamily="2" charset="-122"/>
            </a:endParaRPr>
          </a:p>
          <a:p>
            <a:pPr eaLnBrk="1" hangingPunct="1"/>
            <a:endParaRPr lang="zh-CN" altLang="en-US" smtClean="0">
              <a:latin typeface="Corbel" pitchFamily="34" charset="0"/>
              <a:ea typeface="华文楷体" pitchFamily="2" charset="-122"/>
            </a:endParaRPr>
          </a:p>
        </p:txBody>
      </p:sp>
      <p:sp>
        <p:nvSpPr>
          <p:cNvPr id="68611" name="标题 1"/>
          <p:cNvSpPr>
            <a:spLocks noGrp="1"/>
          </p:cNvSpPr>
          <p:nvPr>
            <p:ph type="title" idx="4294967295"/>
          </p:nvPr>
        </p:nvSpPr>
        <p:spPr>
          <a:xfrm>
            <a:off x="431800" y="620713"/>
            <a:ext cx="11049000" cy="3071812"/>
          </a:xfrm>
        </p:spPr>
        <p:txBody>
          <a:bodyPr>
            <a:normAutofit fontScale="90000"/>
          </a:bodyPr>
          <a:lstStyle/>
          <a:p>
            <a:pPr algn="l"/>
            <a:r>
              <a:rPr lang="zh-CN" altLang="en-US" sz="3200" b="1" dirty="0" smtClean="0">
                <a:solidFill>
                  <a:schemeClr val="accent5">
                    <a:lumMod val="50000"/>
                  </a:schemeClr>
                </a:solidFill>
                <a:latin typeface="微软雅黑" pitchFamily="34" charset="-122"/>
                <a:ea typeface="微软雅黑" pitchFamily="34" charset="-122"/>
              </a:rPr>
              <a:t>全国控烟巡展受欢迎 </a:t>
            </a:r>
            <a:r>
              <a:rPr lang="en-US" altLang="zh-CN" sz="3200" b="1" dirty="0" smtClean="0">
                <a:solidFill>
                  <a:schemeClr val="accent5">
                    <a:lumMod val="50000"/>
                  </a:schemeClr>
                </a:solidFill>
                <a:latin typeface="微软雅黑" pitchFamily="34" charset="-122"/>
                <a:ea typeface="微软雅黑" pitchFamily="34" charset="-122"/>
              </a:rPr>
              <a:t/>
            </a:r>
            <a:br>
              <a:rPr lang="en-US" altLang="zh-CN" sz="3200" b="1" dirty="0" smtClean="0">
                <a:solidFill>
                  <a:schemeClr val="accent5">
                    <a:lumMod val="50000"/>
                  </a:schemeClr>
                </a:solidFill>
                <a:latin typeface="微软雅黑" pitchFamily="34" charset="-122"/>
                <a:ea typeface="微软雅黑" pitchFamily="34" charset="-122"/>
              </a:rPr>
            </a:br>
            <a:r>
              <a:rPr lang="zh-CN" altLang="en-US" sz="3200" b="1" dirty="0" smtClean="0">
                <a:solidFill>
                  <a:schemeClr val="accent5">
                    <a:lumMod val="50000"/>
                  </a:schemeClr>
                </a:solidFill>
                <a:latin typeface="微软雅黑" pitchFamily="34" charset="-122"/>
                <a:ea typeface="微软雅黑" pitchFamily="34" charset="-122"/>
              </a:rPr>
              <a:t>老百姓力挺图形警示上烟包</a:t>
            </a:r>
            <a:r>
              <a:rPr lang="en-US" altLang="zh-CN" sz="3200" b="1" dirty="0" smtClean="0">
                <a:solidFill>
                  <a:schemeClr val="accent5">
                    <a:lumMod val="50000"/>
                  </a:schemeClr>
                </a:solidFill>
                <a:latin typeface="微软雅黑" pitchFamily="34" charset="-122"/>
                <a:ea typeface="微软雅黑" pitchFamily="34" charset="-122"/>
              </a:rPr>
              <a:t/>
            </a:r>
            <a:br>
              <a:rPr lang="en-US" altLang="zh-CN" sz="3200" b="1" dirty="0" smtClean="0">
                <a:solidFill>
                  <a:schemeClr val="accent5">
                    <a:lumMod val="50000"/>
                  </a:schemeClr>
                </a:solidFill>
                <a:latin typeface="微软雅黑" pitchFamily="34" charset="-122"/>
                <a:ea typeface="微软雅黑" pitchFamily="34" charset="-122"/>
              </a:rPr>
            </a:br>
            <a:r>
              <a:rPr lang="en-US" altLang="zh-CN" sz="4000" b="1" dirty="0" smtClean="0">
                <a:solidFill>
                  <a:srgbClr val="0000FF"/>
                </a:solidFill>
                <a:latin typeface="微软雅黑" pitchFamily="34" charset="-122"/>
                <a:ea typeface="微软雅黑" pitchFamily="34" charset="-122"/>
              </a:rPr>
              <a:t/>
            </a:r>
            <a:br>
              <a:rPr lang="en-US" altLang="zh-CN" sz="4000" b="1" dirty="0" smtClean="0">
                <a:solidFill>
                  <a:srgbClr val="0000FF"/>
                </a:solidFill>
                <a:latin typeface="微软雅黑" pitchFamily="34" charset="-122"/>
                <a:ea typeface="微软雅黑" pitchFamily="34" charset="-122"/>
              </a:rPr>
            </a:br>
            <a:r>
              <a:rPr lang="en-US" altLang="zh-CN" sz="5400" dirty="0" smtClean="0">
                <a:solidFill>
                  <a:srgbClr val="0000CC"/>
                </a:solidFill>
                <a:latin typeface="宋体" pitchFamily="2" charset="-122"/>
              </a:rPr>
              <a:t/>
            </a:r>
            <a:br>
              <a:rPr lang="en-US" altLang="zh-CN" sz="5400" dirty="0" smtClean="0">
                <a:solidFill>
                  <a:srgbClr val="0000CC"/>
                </a:solidFill>
                <a:latin typeface="宋体" pitchFamily="2" charset="-122"/>
              </a:rPr>
            </a:br>
            <a:r>
              <a:rPr lang="en-US" altLang="zh-CN" dirty="0" smtClean="0">
                <a:latin typeface="宋体" pitchFamily="2" charset="-122"/>
              </a:rPr>
              <a:t/>
            </a:r>
            <a:br>
              <a:rPr lang="en-US" altLang="zh-CN" dirty="0" smtClean="0">
                <a:latin typeface="宋体" pitchFamily="2" charset="-122"/>
              </a:rPr>
            </a:br>
            <a:endParaRPr lang="zh-CN" altLang="en-US" dirty="0" smtClean="0">
              <a:latin typeface="宋体" pitchFamily="2" charset="-122"/>
            </a:endParaRPr>
          </a:p>
        </p:txBody>
      </p:sp>
      <p:sp>
        <p:nvSpPr>
          <p:cNvPr id="68612" name="TextBox 4"/>
          <p:cNvSpPr txBox="1">
            <a:spLocks noChangeArrowheads="1"/>
          </p:cNvSpPr>
          <p:nvPr/>
        </p:nvSpPr>
        <p:spPr bwMode="auto">
          <a:xfrm flipH="1">
            <a:off x="527050" y="2997201"/>
            <a:ext cx="5770510" cy="5632311"/>
          </a:xfrm>
          <a:prstGeom prst="rect">
            <a:avLst/>
          </a:prstGeom>
          <a:noFill/>
          <a:ln w="9525">
            <a:noFill/>
            <a:miter lim="800000"/>
            <a:headEnd/>
            <a:tailEnd/>
          </a:ln>
        </p:spPr>
        <p:txBody>
          <a:bodyPr wrap="square">
            <a:spAutoFit/>
          </a:bodyPr>
          <a:lstStyle/>
          <a:p>
            <a:r>
              <a:rPr lang="en-US" altLang="zh-CN" sz="3600" b="1" dirty="0">
                <a:solidFill>
                  <a:srgbClr val="C00000"/>
                </a:solidFill>
                <a:latin typeface="微软雅黑" pitchFamily="34" charset="-122"/>
                <a:ea typeface="微软雅黑" pitchFamily="34" charset="-122"/>
              </a:rPr>
              <a:t>“</a:t>
            </a:r>
            <a:r>
              <a:rPr lang="zh-CN" altLang="en-US" sz="3200" b="1" dirty="0">
                <a:solidFill>
                  <a:srgbClr val="C00000"/>
                </a:solidFill>
                <a:latin typeface="微软雅黑" pitchFamily="34" charset="-122"/>
                <a:ea typeface="微软雅黑" pitchFamily="34" charset="-122"/>
              </a:rPr>
              <a:t>我要告诉你</a:t>
            </a:r>
            <a:r>
              <a:rPr lang="zh-CN" altLang="en-US" sz="3200" b="1" dirty="0" smtClean="0">
                <a:solidFill>
                  <a:srgbClr val="C00000"/>
                </a:solidFill>
                <a:latin typeface="微软雅黑" pitchFamily="34" charset="-122"/>
                <a:ea typeface="微软雅黑" pitchFamily="34" charset="-122"/>
              </a:rPr>
              <a:t>，因</a:t>
            </a:r>
            <a:r>
              <a:rPr lang="zh-CN" altLang="en-US" sz="3200" b="1" dirty="0">
                <a:solidFill>
                  <a:srgbClr val="C00000"/>
                </a:solidFill>
                <a:latin typeface="微软雅黑" pitchFamily="34" charset="-122"/>
                <a:ea typeface="微软雅黑" pitchFamily="34" charset="-122"/>
              </a:rPr>
              <a:t>为我爱你”</a:t>
            </a:r>
            <a:endParaRPr lang="en-US" altLang="zh-CN" sz="3200" b="1" dirty="0">
              <a:solidFill>
                <a:srgbClr val="C00000"/>
              </a:solidFill>
              <a:latin typeface="微软雅黑" pitchFamily="34" charset="-122"/>
              <a:ea typeface="微软雅黑" pitchFamily="34" charset="-122"/>
            </a:endParaRPr>
          </a:p>
          <a:p>
            <a:pPr algn="ctr">
              <a:lnSpc>
                <a:spcPct val="150000"/>
              </a:lnSpc>
            </a:pPr>
            <a:r>
              <a:rPr lang="zh-CN" altLang="en-US" sz="3200" dirty="0" smtClean="0">
                <a:solidFill>
                  <a:schemeClr val="accent5">
                    <a:lumMod val="50000"/>
                  </a:schemeClr>
                </a:solidFill>
                <a:latin typeface="微软雅黑" pitchFamily="34" charset="-122"/>
                <a:ea typeface="微软雅黑" pitchFamily="34" charset="-122"/>
              </a:rPr>
              <a:t>图</a:t>
            </a:r>
            <a:r>
              <a:rPr lang="zh-CN" altLang="en-US" sz="3200" dirty="0">
                <a:solidFill>
                  <a:schemeClr val="accent5">
                    <a:lumMod val="50000"/>
                  </a:schemeClr>
                </a:solidFill>
                <a:latin typeface="微软雅黑" pitchFamily="34" charset="-122"/>
                <a:ea typeface="微软雅黑" pitchFamily="34" charset="-122"/>
              </a:rPr>
              <a:t>形警示上烟包，</a:t>
            </a:r>
            <a:endParaRPr lang="en-US" altLang="zh-CN" sz="3200" dirty="0">
              <a:solidFill>
                <a:schemeClr val="accent5">
                  <a:lumMod val="50000"/>
                </a:schemeClr>
              </a:solidFill>
              <a:latin typeface="微软雅黑" pitchFamily="34" charset="-122"/>
              <a:ea typeface="微软雅黑" pitchFamily="34" charset="-122"/>
            </a:endParaRPr>
          </a:p>
          <a:p>
            <a:pPr algn="ctr">
              <a:lnSpc>
                <a:spcPct val="150000"/>
              </a:lnSpc>
            </a:pPr>
            <a:r>
              <a:rPr lang="zh-CN" altLang="en-US" sz="3200" dirty="0">
                <a:solidFill>
                  <a:schemeClr val="accent5">
                    <a:lumMod val="50000"/>
                  </a:schemeClr>
                </a:solidFill>
                <a:latin typeface="微软雅黑" pitchFamily="34" charset="-122"/>
                <a:ea typeface="微软雅黑" pitchFamily="34" charset="-122"/>
              </a:rPr>
              <a:t>控烟倡导活动</a:t>
            </a:r>
            <a:endParaRPr lang="en-US" altLang="zh-CN" sz="3200" dirty="0">
              <a:solidFill>
                <a:schemeClr val="accent5">
                  <a:lumMod val="50000"/>
                </a:schemeClr>
              </a:solidFill>
              <a:latin typeface="微软雅黑" pitchFamily="34" charset="-122"/>
              <a:ea typeface="微软雅黑" pitchFamily="34" charset="-122"/>
            </a:endParaRPr>
          </a:p>
          <a:p>
            <a:pPr algn="ctr">
              <a:lnSpc>
                <a:spcPct val="150000"/>
              </a:lnSpc>
            </a:pPr>
            <a:r>
              <a:rPr lang="zh-CN" altLang="en-US" sz="3200" dirty="0">
                <a:solidFill>
                  <a:schemeClr val="accent5">
                    <a:lumMod val="50000"/>
                  </a:schemeClr>
                </a:solidFill>
                <a:latin typeface="微软雅黑" pitchFamily="34" charset="-122"/>
                <a:ea typeface="微软雅黑" pitchFamily="34" charset="-122"/>
              </a:rPr>
              <a:t>（</a:t>
            </a:r>
            <a:r>
              <a:rPr lang="en-US" altLang="zh-CN" sz="3200" dirty="0" smtClean="0">
                <a:solidFill>
                  <a:schemeClr val="accent5">
                    <a:lumMod val="50000"/>
                  </a:schemeClr>
                </a:solidFill>
                <a:latin typeface="微软雅黑" pitchFamily="34" charset="-122"/>
                <a:ea typeface="微软雅黑" pitchFamily="34" charset="-122"/>
              </a:rPr>
              <a:t>2011</a:t>
            </a:r>
            <a:r>
              <a:rPr lang="zh-CN" altLang="en-US" sz="3200" dirty="0" smtClean="0">
                <a:solidFill>
                  <a:schemeClr val="accent5">
                    <a:lumMod val="50000"/>
                  </a:schemeClr>
                </a:solidFill>
                <a:latin typeface="微软雅黑" pitchFamily="34" charset="-122"/>
                <a:ea typeface="微软雅黑" pitchFamily="34" charset="-122"/>
              </a:rPr>
              <a:t>～</a:t>
            </a:r>
            <a:r>
              <a:rPr lang="en-US" altLang="zh-CN" sz="3200" dirty="0">
                <a:solidFill>
                  <a:schemeClr val="accent5">
                    <a:lumMod val="50000"/>
                  </a:schemeClr>
                </a:solidFill>
                <a:latin typeface="微软雅黑" pitchFamily="34" charset="-122"/>
                <a:ea typeface="微软雅黑" pitchFamily="34" charset="-122"/>
              </a:rPr>
              <a:t>2013</a:t>
            </a:r>
            <a:r>
              <a:rPr lang="zh-CN" altLang="en-US" sz="3200" dirty="0">
                <a:solidFill>
                  <a:schemeClr val="accent5">
                    <a:lumMod val="50000"/>
                  </a:schemeClr>
                </a:solidFill>
                <a:latin typeface="微软雅黑" pitchFamily="34" charset="-122"/>
                <a:ea typeface="微软雅黑" pitchFamily="34" charset="-122"/>
              </a:rPr>
              <a:t>）</a:t>
            </a:r>
            <a:endParaRPr lang="en-US" altLang="zh-CN" sz="3200" dirty="0">
              <a:solidFill>
                <a:schemeClr val="accent5">
                  <a:lumMod val="50000"/>
                </a:schemeClr>
              </a:solidFill>
              <a:latin typeface="微软雅黑" pitchFamily="34" charset="-122"/>
              <a:ea typeface="微软雅黑" pitchFamily="34" charset="-122"/>
            </a:endParaRPr>
          </a:p>
          <a:p>
            <a:pPr algn="ctr">
              <a:lnSpc>
                <a:spcPct val="150000"/>
              </a:lnSpc>
            </a:pPr>
            <a:endParaRPr lang="en-US" altLang="zh-CN" sz="3600" b="1" dirty="0">
              <a:latin typeface="宋体" pitchFamily="2" charset="-122"/>
              <a:ea typeface="宋体" pitchFamily="2" charset="-122"/>
            </a:endParaRPr>
          </a:p>
          <a:p>
            <a:pPr algn="ctr">
              <a:lnSpc>
                <a:spcPct val="150000"/>
              </a:lnSpc>
            </a:pPr>
            <a:endParaRPr lang="en-US" altLang="zh-CN" sz="3600" b="1" dirty="0">
              <a:latin typeface="宋体" pitchFamily="2" charset="-122"/>
              <a:ea typeface="宋体" pitchFamily="2" charset="-122"/>
            </a:endParaRPr>
          </a:p>
          <a:p>
            <a:pPr>
              <a:lnSpc>
                <a:spcPct val="150000"/>
              </a:lnSpc>
            </a:pPr>
            <a:r>
              <a:rPr lang="en-US" altLang="zh-CN" sz="3600" b="1" dirty="0">
                <a:latin typeface="宋体" pitchFamily="2" charset="-122"/>
                <a:ea typeface="宋体" pitchFamily="2" charset="-122"/>
              </a:rPr>
              <a:t>                </a:t>
            </a:r>
            <a:endParaRPr lang="zh-CN" altLang="en-US" sz="3600" dirty="0">
              <a:latin typeface="宋体" pitchFamily="2" charset="-122"/>
              <a:ea typeface="宋体" pitchFamily="2" charset="-122"/>
            </a:endParaRPr>
          </a:p>
          <a:p>
            <a:endParaRPr lang="zh-CN" altLang="en-US" sz="1800" dirty="0"/>
          </a:p>
        </p:txBody>
      </p:sp>
      <p:sp>
        <p:nvSpPr>
          <p:cNvPr id="5125" name="灯片编号占位符 5"/>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F2905E21-1DBE-4F43-BEC9-D4E162064A5D}" type="slidenum">
              <a:rPr lang="en-US" altLang="zh-CN" smtClean="0"/>
              <a:pPr>
                <a:defRPr/>
              </a:pPr>
              <a:t>12</a:t>
            </a:fld>
            <a:endParaRPr lang="en-US" altLang="zh-CN" smtClean="0"/>
          </a:p>
        </p:txBody>
      </p:sp>
      <p:pic>
        <p:nvPicPr>
          <p:cNvPr id="68614" name="Picture 2"/>
          <p:cNvPicPr>
            <a:picLocks noChangeAspect="1" noChangeArrowheads="1"/>
          </p:cNvPicPr>
          <p:nvPr/>
        </p:nvPicPr>
        <p:blipFill>
          <a:blip r:embed="rId3" cstate="print"/>
          <a:srcRect/>
          <a:stretch>
            <a:fillRect/>
          </a:stretch>
        </p:blipFill>
        <p:spPr bwMode="auto">
          <a:xfrm>
            <a:off x="6288618" y="3213100"/>
            <a:ext cx="5270500" cy="3467100"/>
          </a:xfrm>
          <a:prstGeom prst="rect">
            <a:avLst/>
          </a:prstGeom>
          <a:noFill/>
          <a:ln w="9525">
            <a:noFill/>
            <a:miter lim="800000"/>
            <a:headEnd/>
            <a:tailEnd/>
          </a:ln>
        </p:spPr>
      </p:pic>
      <p:pic>
        <p:nvPicPr>
          <p:cNvPr id="68615" name="Picture 4" descr="综合2"/>
          <p:cNvPicPr>
            <a:picLocks noChangeAspect="1" noChangeArrowheads="1"/>
          </p:cNvPicPr>
          <p:nvPr/>
        </p:nvPicPr>
        <p:blipFill>
          <a:blip r:embed="rId4" cstate="print"/>
          <a:srcRect/>
          <a:stretch>
            <a:fillRect/>
          </a:stretch>
        </p:blipFill>
        <p:spPr bwMode="auto">
          <a:xfrm>
            <a:off x="1200151" y="1557338"/>
            <a:ext cx="10079567" cy="1401762"/>
          </a:xfrm>
          <a:prstGeom prst="rect">
            <a:avLst/>
          </a:prstGeom>
          <a:noFill/>
          <a:ln w="9525">
            <a:noFill/>
            <a:miter lim="800000"/>
            <a:headEnd/>
            <a:tailEnd/>
          </a:ln>
        </p:spPr>
      </p:pic>
    </p:spTree>
  </p:cSld>
  <p:clrMapOvr>
    <a:masterClrMapping/>
  </p:clrMapOvr>
  <p:transition advTm="10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4991013" y="707923"/>
            <a:ext cx="6350497" cy="5052986"/>
            <a:chOff x="2443382" y="657377"/>
            <a:chExt cx="5156200" cy="4172448"/>
          </a:xfrm>
          <a:solidFill>
            <a:schemeClr val="tx2">
              <a:lumMod val="75000"/>
            </a:schemeClr>
          </a:solidFill>
        </p:grpSpPr>
        <p:grpSp>
          <p:nvGrpSpPr>
            <p:cNvPr id="6" name="Group 10"/>
            <p:cNvGrpSpPr>
              <a:grpSpLocks/>
            </p:cNvGrpSpPr>
            <p:nvPr/>
          </p:nvGrpSpPr>
          <p:grpSpPr bwMode="auto">
            <a:xfrm>
              <a:off x="3783704" y="1936749"/>
              <a:ext cx="2818299" cy="2149189"/>
              <a:chOff x="0" y="0"/>
              <a:chExt cx="5057" cy="3857"/>
            </a:xfrm>
            <a:grpFill/>
          </p:grpSpPr>
          <p:sp>
            <p:nvSpPr>
              <p:cNvPr id="32" name="Freeform 26"/>
              <p:cNvSpPr>
                <a:spLocks/>
              </p:cNvSpPr>
              <p:nvPr/>
            </p:nvSpPr>
            <p:spPr bwMode="auto">
              <a:xfrm>
                <a:off x="3621" y="1364"/>
                <a:ext cx="1035" cy="981"/>
              </a:xfrm>
              <a:custGeom>
                <a:avLst/>
                <a:gdLst>
                  <a:gd name="T0" fmla="*/ 478 w 560"/>
                  <a:gd name="T1" fmla="*/ 542 h 542"/>
                  <a:gd name="T2" fmla="*/ 400 w 560"/>
                  <a:gd name="T3" fmla="*/ 518 h 542"/>
                  <a:gd name="T4" fmla="*/ 360 w 560"/>
                  <a:gd name="T5" fmla="*/ 516 h 542"/>
                  <a:gd name="T6" fmla="*/ 334 w 560"/>
                  <a:gd name="T7" fmla="*/ 502 h 542"/>
                  <a:gd name="T8" fmla="*/ 282 w 560"/>
                  <a:gd name="T9" fmla="*/ 454 h 542"/>
                  <a:gd name="T10" fmla="*/ 116 w 560"/>
                  <a:gd name="T11" fmla="*/ 434 h 542"/>
                  <a:gd name="T12" fmla="*/ 90 w 560"/>
                  <a:gd name="T13" fmla="*/ 418 h 542"/>
                  <a:gd name="T14" fmla="*/ 74 w 560"/>
                  <a:gd name="T15" fmla="*/ 406 h 542"/>
                  <a:gd name="T16" fmla="*/ 60 w 560"/>
                  <a:gd name="T17" fmla="*/ 386 h 542"/>
                  <a:gd name="T18" fmla="*/ 54 w 560"/>
                  <a:gd name="T19" fmla="*/ 356 h 542"/>
                  <a:gd name="T20" fmla="*/ 18 w 560"/>
                  <a:gd name="T21" fmla="*/ 292 h 542"/>
                  <a:gd name="T22" fmla="*/ 0 w 560"/>
                  <a:gd name="T23" fmla="*/ 208 h 542"/>
                  <a:gd name="T24" fmla="*/ 26 w 560"/>
                  <a:gd name="T25" fmla="*/ 198 h 542"/>
                  <a:gd name="T26" fmla="*/ 50 w 560"/>
                  <a:gd name="T27" fmla="*/ 182 h 542"/>
                  <a:gd name="T28" fmla="*/ 68 w 560"/>
                  <a:gd name="T29" fmla="*/ 172 h 542"/>
                  <a:gd name="T30" fmla="*/ 104 w 560"/>
                  <a:gd name="T31" fmla="*/ 164 h 542"/>
                  <a:gd name="T32" fmla="*/ 138 w 560"/>
                  <a:gd name="T33" fmla="*/ 144 h 542"/>
                  <a:gd name="T34" fmla="*/ 172 w 560"/>
                  <a:gd name="T35" fmla="*/ 138 h 542"/>
                  <a:gd name="T36" fmla="*/ 222 w 560"/>
                  <a:gd name="T37" fmla="*/ 118 h 542"/>
                  <a:gd name="T38" fmla="*/ 258 w 560"/>
                  <a:gd name="T39" fmla="*/ 82 h 542"/>
                  <a:gd name="T40" fmla="*/ 274 w 560"/>
                  <a:gd name="T41" fmla="*/ 64 h 542"/>
                  <a:gd name="T42" fmla="*/ 280 w 560"/>
                  <a:gd name="T43" fmla="*/ 44 h 542"/>
                  <a:gd name="T44" fmla="*/ 284 w 560"/>
                  <a:gd name="T45" fmla="*/ 0 h 542"/>
                  <a:gd name="T46" fmla="*/ 414 w 560"/>
                  <a:gd name="T47" fmla="*/ 12 h 542"/>
                  <a:gd name="T48" fmla="*/ 436 w 560"/>
                  <a:gd name="T49" fmla="*/ 38 h 542"/>
                  <a:gd name="T50" fmla="*/ 444 w 560"/>
                  <a:gd name="T51" fmla="*/ 58 h 542"/>
                  <a:gd name="T52" fmla="*/ 442 w 560"/>
                  <a:gd name="T53" fmla="*/ 74 h 542"/>
                  <a:gd name="T54" fmla="*/ 426 w 560"/>
                  <a:gd name="T55" fmla="*/ 88 h 542"/>
                  <a:gd name="T56" fmla="*/ 412 w 560"/>
                  <a:gd name="T57" fmla="*/ 104 h 542"/>
                  <a:gd name="T58" fmla="*/ 402 w 560"/>
                  <a:gd name="T59" fmla="*/ 120 h 542"/>
                  <a:gd name="T60" fmla="*/ 396 w 560"/>
                  <a:gd name="T61" fmla="*/ 130 h 542"/>
                  <a:gd name="T62" fmla="*/ 434 w 560"/>
                  <a:gd name="T63" fmla="*/ 162 h 542"/>
                  <a:gd name="T64" fmla="*/ 456 w 560"/>
                  <a:gd name="T65" fmla="*/ 180 h 542"/>
                  <a:gd name="T66" fmla="*/ 476 w 560"/>
                  <a:gd name="T67" fmla="*/ 192 h 542"/>
                  <a:gd name="T68" fmla="*/ 498 w 560"/>
                  <a:gd name="T69" fmla="*/ 192 h 542"/>
                  <a:gd name="T70" fmla="*/ 516 w 560"/>
                  <a:gd name="T71" fmla="*/ 188 h 542"/>
                  <a:gd name="T72" fmla="*/ 532 w 560"/>
                  <a:gd name="T73" fmla="*/ 204 h 542"/>
                  <a:gd name="T74" fmla="*/ 558 w 560"/>
                  <a:gd name="T75" fmla="*/ 234 h 542"/>
                  <a:gd name="T76" fmla="*/ 554 w 560"/>
                  <a:gd name="T77" fmla="*/ 244 h 542"/>
                  <a:gd name="T78" fmla="*/ 548 w 560"/>
                  <a:gd name="T79" fmla="*/ 270 h 542"/>
                  <a:gd name="T80" fmla="*/ 528 w 560"/>
                  <a:gd name="T81" fmla="*/ 276 h 542"/>
                  <a:gd name="T82" fmla="*/ 504 w 560"/>
                  <a:gd name="T83" fmla="*/ 240 h 542"/>
                  <a:gd name="T84" fmla="*/ 492 w 560"/>
                  <a:gd name="T85" fmla="*/ 232 h 542"/>
                  <a:gd name="T86" fmla="*/ 472 w 560"/>
                  <a:gd name="T87" fmla="*/ 232 h 542"/>
                  <a:gd name="T88" fmla="*/ 466 w 560"/>
                  <a:gd name="T89" fmla="*/ 316 h 542"/>
                  <a:gd name="T90" fmla="*/ 442 w 560"/>
                  <a:gd name="T91" fmla="*/ 344 h 542"/>
                  <a:gd name="T92" fmla="*/ 428 w 560"/>
                  <a:gd name="T93" fmla="*/ 376 h 542"/>
                  <a:gd name="T94" fmla="*/ 450 w 560"/>
                  <a:gd name="T95" fmla="*/ 392 h 542"/>
                  <a:gd name="T96" fmla="*/ 462 w 560"/>
                  <a:gd name="T97" fmla="*/ 434 h 542"/>
                  <a:gd name="T98" fmla="*/ 474 w 560"/>
                  <a:gd name="T99" fmla="*/ 444 h 542"/>
                  <a:gd name="T100" fmla="*/ 486 w 560"/>
                  <a:gd name="T101" fmla="*/ 446 h 542"/>
                  <a:gd name="T102" fmla="*/ 498 w 560"/>
                  <a:gd name="T103" fmla="*/ 436 h 542"/>
                  <a:gd name="T104" fmla="*/ 514 w 560"/>
                  <a:gd name="T105" fmla="*/ 436 h 542"/>
                  <a:gd name="T106" fmla="*/ 526 w 560"/>
                  <a:gd name="T107" fmla="*/ 464 h 542"/>
                  <a:gd name="T108" fmla="*/ 530 w 560"/>
                  <a:gd name="T109" fmla="*/ 484 h 542"/>
                  <a:gd name="T110" fmla="*/ 526 w 560"/>
                  <a:gd name="T111" fmla="*/ 502 h 542"/>
                  <a:gd name="T112" fmla="*/ 506 w 560"/>
                  <a:gd name="T113" fmla="*/ 510 h 542"/>
                  <a:gd name="T114" fmla="*/ 478 w 560"/>
                  <a:gd name="T115" fmla="*/ 542 h 542"/>
                  <a:gd name="T116" fmla="*/ 0 w 560"/>
                  <a:gd name="T117" fmla="*/ 0 h 542"/>
                  <a:gd name="T118" fmla="*/ 560 w 560"/>
                  <a:gd name="T119" fmla="*/ 542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T116" t="T117" r="T118" b="T119"/>
                <a:pathLst>
                  <a:path w="560" h="542">
                    <a:moveTo>
                      <a:pt x="478" y="542"/>
                    </a:moveTo>
                    <a:lnTo>
                      <a:pt x="478" y="542"/>
                    </a:lnTo>
                    <a:lnTo>
                      <a:pt x="434" y="536"/>
                    </a:lnTo>
                    <a:lnTo>
                      <a:pt x="400" y="518"/>
                    </a:lnTo>
                    <a:lnTo>
                      <a:pt x="376" y="518"/>
                    </a:lnTo>
                    <a:lnTo>
                      <a:pt x="360" y="516"/>
                    </a:lnTo>
                    <a:lnTo>
                      <a:pt x="346" y="512"/>
                    </a:lnTo>
                    <a:lnTo>
                      <a:pt x="334" y="502"/>
                    </a:lnTo>
                    <a:lnTo>
                      <a:pt x="316" y="476"/>
                    </a:lnTo>
                    <a:lnTo>
                      <a:pt x="282" y="454"/>
                    </a:lnTo>
                    <a:lnTo>
                      <a:pt x="162" y="452"/>
                    </a:lnTo>
                    <a:lnTo>
                      <a:pt x="116" y="434"/>
                    </a:lnTo>
                    <a:lnTo>
                      <a:pt x="96" y="424"/>
                    </a:lnTo>
                    <a:lnTo>
                      <a:pt x="90" y="418"/>
                    </a:lnTo>
                    <a:lnTo>
                      <a:pt x="84" y="412"/>
                    </a:lnTo>
                    <a:lnTo>
                      <a:pt x="74" y="406"/>
                    </a:lnTo>
                    <a:lnTo>
                      <a:pt x="68" y="398"/>
                    </a:lnTo>
                    <a:lnTo>
                      <a:pt x="60" y="386"/>
                    </a:lnTo>
                    <a:lnTo>
                      <a:pt x="58" y="370"/>
                    </a:lnTo>
                    <a:lnTo>
                      <a:pt x="54" y="356"/>
                    </a:lnTo>
                    <a:lnTo>
                      <a:pt x="42" y="332"/>
                    </a:lnTo>
                    <a:lnTo>
                      <a:pt x="18" y="292"/>
                    </a:lnTo>
                    <a:lnTo>
                      <a:pt x="2" y="246"/>
                    </a:lnTo>
                    <a:lnTo>
                      <a:pt x="0" y="208"/>
                    </a:lnTo>
                    <a:lnTo>
                      <a:pt x="14" y="206"/>
                    </a:lnTo>
                    <a:lnTo>
                      <a:pt x="26" y="198"/>
                    </a:lnTo>
                    <a:lnTo>
                      <a:pt x="40" y="190"/>
                    </a:lnTo>
                    <a:lnTo>
                      <a:pt x="50" y="182"/>
                    </a:lnTo>
                    <a:lnTo>
                      <a:pt x="58" y="176"/>
                    </a:lnTo>
                    <a:lnTo>
                      <a:pt x="68" y="172"/>
                    </a:lnTo>
                    <a:lnTo>
                      <a:pt x="86" y="170"/>
                    </a:lnTo>
                    <a:lnTo>
                      <a:pt x="104" y="164"/>
                    </a:lnTo>
                    <a:lnTo>
                      <a:pt x="120" y="156"/>
                    </a:lnTo>
                    <a:lnTo>
                      <a:pt x="138" y="144"/>
                    </a:lnTo>
                    <a:lnTo>
                      <a:pt x="154" y="142"/>
                    </a:lnTo>
                    <a:lnTo>
                      <a:pt x="172" y="138"/>
                    </a:lnTo>
                    <a:lnTo>
                      <a:pt x="208" y="128"/>
                    </a:lnTo>
                    <a:lnTo>
                      <a:pt x="222" y="118"/>
                    </a:lnTo>
                    <a:lnTo>
                      <a:pt x="234" y="106"/>
                    </a:lnTo>
                    <a:lnTo>
                      <a:pt x="258" y="82"/>
                    </a:lnTo>
                    <a:lnTo>
                      <a:pt x="266" y="74"/>
                    </a:lnTo>
                    <a:lnTo>
                      <a:pt x="274" y="64"/>
                    </a:lnTo>
                    <a:lnTo>
                      <a:pt x="278" y="54"/>
                    </a:lnTo>
                    <a:lnTo>
                      <a:pt x="280" y="44"/>
                    </a:lnTo>
                    <a:lnTo>
                      <a:pt x="284" y="20"/>
                    </a:lnTo>
                    <a:lnTo>
                      <a:pt x="284" y="0"/>
                    </a:lnTo>
                    <a:lnTo>
                      <a:pt x="338" y="12"/>
                    </a:lnTo>
                    <a:lnTo>
                      <a:pt x="414" y="12"/>
                    </a:lnTo>
                    <a:lnTo>
                      <a:pt x="428" y="32"/>
                    </a:lnTo>
                    <a:lnTo>
                      <a:pt x="436" y="38"/>
                    </a:lnTo>
                    <a:lnTo>
                      <a:pt x="442" y="50"/>
                    </a:lnTo>
                    <a:lnTo>
                      <a:pt x="444" y="58"/>
                    </a:lnTo>
                    <a:lnTo>
                      <a:pt x="444" y="66"/>
                    </a:lnTo>
                    <a:lnTo>
                      <a:pt x="442" y="74"/>
                    </a:lnTo>
                    <a:lnTo>
                      <a:pt x="438" y="82"/>
                    </a:lnTo>
                    <a:lnTo>
                      <a:pt x="426" y="88"/>
                    </a:lnTo>
                    <a:lnTo>
                      <a:pt x="418" y="96"/>
                    </a:lnTo>
                    <a:lnTo>
                      <a:pt x="412" y="104"/>
                    </a:lnTo>
                    <a:lnTo>
                      <a:pt x="408" y="118"/>
                    </a:lnTo>
                    <a:lnTo>
                      <a:pt x="402" y="120"/>
                    </a:lnTo>
                    <a:lnTo>
                      <a:pt x="396" y="122"/>
                    </a:lnTo>
                    <a:lnTo>
                      <a:pt x="396" y="130"/>
                    </a:lnTo>
                    <a:lnTo>
                      <a:pt x="432" y="156"/>
                    </a:lnTo>
                    <a:lnTo>
                      <a:pt x="434" y="162"/>
                    </a:lnTo>
                    <a:lnTo>
                      <a:pt x="448" y="174"/>
                    </a:lnTo>
                    <a:lnTo>
                      <a:pt x="456" y="180"/>
                    </a:lnTo>
                    <a:lnTo>
                      <a:pt x="466" y="186"/>
                    </a:lnTo>
                    <a:lnTo>
                      <a:pt x="476" y="192"/>
                    </a:lnTo>
                    <a:lnTo>
                      <a:pt x="488" y="194"/>
                    </a:lnTo>
                    <a:lnTo>
                      <a:pt x="498" y="192"/>
                    </a:lnTo>
                    <a:lnTo>
                      <a:pt x="510" y="186"/>
                    </a:lnTo>
                    <a:lnTo>
                      <a:pt x="516" y="188"/>
                    </a:lnTo>
                    <a:lnTo>
                      <a:pt x="520" y="192"/>
                    </a:lnTo>
                    <a:lnTo>
                      <a:pt x="532" y="204"/>
                    </a:lnTo>
                    <a:lnTo>
                      <a:pt x="560" y="226"/>
                    </a:lnTo>
                    <a:lnTo>
                      <a:pt x="558" y="234"/>
                    </a:lnTo>
                    <a:lnTo>
                      <a:pt x="556" y="240"/>
                    </a:lnTo>
                    <a:lnTo>
                      <a:pt x="554" y="244"/>
                    </a:lnTo>
                    <a:lnTo>
                      <a:pt x="550" y="256"/>
                    </a:lnTo>
                    <a:lnTo>
                      <a:pt x="548" y="270"/>
                    </a:lnTo>
                    <a:lnTo>
                      <a:pt x="544" y="282"/>
                    </a:lnTo>
                    <a:lnTo>
                      <a:pt x="528" y="276"/>
                    </a:lnTo>
                    <a:lnTo>
                      <a:pt x="514" y="256"/>
                    </a:lnTo>
                    <a:lnTo>
                      <a:pt x="504" y="240"/>
                    </a:lnTo>
                    <a:lnTo>
                      <a:pt x="500" y="234"/>
                    </a:lnTo>
                    <a:lnTo>
                      <a:pt x="492" y="232"/>
                    </a:lnTo>
                    <a:lnTo>
                      <a:pt x="484" y="230"/>
                    </a:lnTo>
                    <a:lnTo>
                      <a:pt x="472" y="232"/>
                    </a:lnTo>
                    <a:lnTo>
                      <a:pt x="474" y="302"/>
                    </a:lnTo>
                    <a:lnTo>
                      <a:pt x="466" y="316"/>
                    </a:lnTo>
                    <a:lnTo>
                      <a:pt x="454" y="330"/>
                    </a:lnTo>
                    <a:lnTo>
                      <a:pt x="442" y="344"/>
                    </a:lnTo>
                    <a:lnTo>
                      <a:pt x="428" y="354"/>
                    </a:lnTo>
                    <a:lnTo>
                      <a:pt x="428" y="376"/>
                    </a:lnTo>
                    <a:lnTo>
                      <a:pt x="436" y="384"/>
                    </a:lnTo>
                    <a:lnTo>
                      <a:pt x="450" y="392"/>
                    </a:lnTo>
                    <a:lnTo>
                      <a:pt x="460" y="430"/>
                    </a:lnTo>
                    <a:lnTo>
                      <a:pt x="462" y="434"/>
                    </a:lnTo>
                    <a:lnTo>
                      <a:pt x="466" y="438"/>
                    </a:lnTo>
                    <a:lnTo>
                      <a:pt x="474" y="444"/>
                    </a:lnTo>
                    <a:lnTo>
                      <a:pt x="480" y="446"/>
                    </a:lnTo>
                    <a:lnTo>
                      <a:pt x="486" y="446"/>
                    </a:lnTo>
                    <a:lnTo>
                      <a:pt x="492" y="440"/>
                    </a:lnTo>
                    <a:lnTo>
                      <a:pt x="498" y="436"/>
                    </a:lnTo>
                    <a:lnTo>
                      <a:pt x="504" y="434"/>
                    </a:lnTo>
                    <a:lnTo>
                      <a:pt x="514" y="436"/>
                    </a:lnTo>
                    <a:lnTo>
                      <a:pt x="520" y="448"/>
                    </a:lnTo>
                    <a:lnTo>
                      <a:pt x="526" y="464"/>
                    </a:lnTo>
                    <a:lnTo>
                      <a:pt x="528" y="474"/>
                    </a:lnTo>
                    <a:lnTo>
                      <a:pt x="530" y="484"/>
                    </a:lnTo>
                    <a:lnTo>
                      <a:pt x="530" y="492"/>
                    </a:lnTo>
                    <a:lnTo>
                      <a:pt x="526" y="502"/>
                    </a:lnTo>
                    <a:lnTo>
                      <a:pt x="516" y="504"/>
                    </a:lnTo>
                    <a:lnTo>
                      <a:pt x="506" y="510"/>
                    </a:lnTo>
                    <a:lnTo>
                      <a:pt x="492" y="522"/>
                    </a:lnTo>
                    <a:lnTo>
                      <a:pt x="478" y="542"/>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lstStyle/>
              <a:p>
                <a:pPr fontAlgn="base">
                  <a:spcBef>
                    <a:spcPct val="0"/>
                  </a:spcBef>
                  <a:spcAft>
                    <a:spcPct val="0"/>
                  </a:spcAft>
                  <a:buFont typeface="Arial" pitchFamily="34" charset="0"/>
                  <a:buNone/>
                </a:pPr>
                <a:endParaRPr lang="zh-CN" altLang="en-US" sz="2800" smtClean="0">
                  <a:solidFill>
                    <a:srgbClr val="000000"/>
                  </a:solidFill>
                  <a:latin typeface="微软雅黑" panose="020B0503020204020204" pitchFamily="34" charset="-122"/>
                  <a:ea typeface="微软雅黑" panose="020B0503020204020204" pitchFamily="34" charset="-122"/>
                </a:endParaRPr>
              </a:p>
            </p:txBody>
          </p:sp>
          <p:sp>
            <p:nvSpPr>
              <p:cNvPr id="33" name="Freeform 28"/>
              <p:cNvSpPr>
                <a:spLocks/>
              </p:cNvSpPr>
              <p:nvPr/>
            </p:nvSpPr>
            <p:spPr bwMode="auto">
              <a:xfrm>
                <a:off x="0" y="705"/>
                <a:ext cx="2290" cy="1628"/>
              </a:xfrm>
              <a:custGeom>
                <a:avLst/>
                <a:gdLst>
                  <a:gd name="T0" fmla="*/ 510 w 1236"/>
                  <a:gd name="T1" fmla="*/ 834 h 900"/>
                  <a:gd name="T2" fmla="*/ 460 w 1236"/>
                  <a:gd name="T3" fmla="*/ 772 h 900"/>
                  <a:gd name="T4" fmla="*/ 310 w 1236"/>
                  <a:gd name="T5" fmla="*/ 762 h 900"/>
                  <a:gd name="T6" fmla="*/ 248 w 1236"/>
                  <a:gd name="T7" fmla="*/ 724 h 900"/>
                  <a:gd name="T8" fmla="*/ 158 w 1236"/>
                  <a:gd name="T9" fmla="*/ 692 h 900"/>
                  <a:gd name="T10" fmla="*/ 138 w 1236"/>
                  <a:gd name="T11" fmla="*/ 662 h 900"/>
                  <a:gd name="T12" fmla="*/ 70 w 1236"/>
                  <a:gd name="T13" fmla="*/ 640 h 900"/>
                  <a:gd name="T14" fmla="*/ 32 w 1236"/>
                  <a:gd name="T15" fmla="*/ 610 h 900"/>
                  <a:gd name="T16" fmla="*/ 6 w 1236"/>
                  <a:gd name="T17" fmla="*/ 542 h 900"/>
                  <a:gd name="T18" fmla="*/ 22 w 1236"/>
                  <a:gd name="T19" fmla="*/ 366 h 900"/>
                  <a:gd name="T20" fmla="*/ 10 w 1236"/>
                  <a:gd name="T21" fmla="*/ 328 h 900"/>
                  <a:gd name="T22" fmla="*/ 42 w 1236"/>
                  <a:gd name="T23" fmla="*/ 330 h 900"/>
                  <a:gd name="T24" fmla="*/ 66 w 1236"/>
                  <a:gd name="T25" fmla="*/ 312 h 900"/>
                  <a:gd name="T26" fmla="*/ 98 w 1236"/>
                  <a:gd name="T27" fmla="*/ 336 h 900"/>
                  <a:gd name="T28" fmla="*/ 150 w 1236"/>
                  <a:gd name="T29" fmla="*/ 336 h 900"/>
                  <a:gd name="T30" fmla="*/ 138 w 1236"/>
                  <a:gd name="T31" fmla="*/ 274 h 900"/>
                  <a:gd name="T32" fmla="*/ 140 w 1236"/>
                  <a:gd name="T33" fmla="*/ 252 h 900"/>
                  <a:gd name="T34" fmla="*/ 188 w 1236"/>
                  <a:gd name="T35" fmla="*/ 200 h 900"/>
                  <a:gd name="T36" fmla="*/ 172 w 1236"/>
                  <a:gd name="T37" fmla="*/ 174 h 900"/>
                  <a:gd name="T38" fmla="*/ 132 w 1236"/>
                  <a:gd name="T39" fmla="*/ 128 h 900"/>
                  <a:gd name="T40" fmla="*/ 116 w 1236"/>
                  <a:gd name="T41" fmla="*/ 114 h 900"/>
                  <a:gd name="T42" fmla="*/ 118 w 1236"/>
                  <a:gd name="T43" fmla="*/ 92 h 900"/>
                  <a:gd name="T44" fmla="*/ 104 w 1236"/>
                  <a:gd name="T45" fmla="*/ 66 h 900"/>
                  <a:gd name="T46" fmla="*/ 176 w 1236"/>
                  <a:gd name="T47" fmla="*/ 50 h 900"/>
                  <a:gd name="T48" fmla="*/ 280 w 1236"/>
                  <a:gd name="T49" fmla="*/ 24 h 900"/>
                  <a:gd name="T50" fmla="*/ 358 w 1236"/>
                  <a:gd name="T51" fmla="*/ 0 h 900"/>
                  <a:gd name="T52" fmla="*/ 462 w 1236"/>
                  <a:gd name="T53" fmla="*/ 10 h 900"/>
                  <a:gd name="T54" fmla="*/ 526 w 1236"/>
                  <a:gd name="T55" fmla="*/ 22 h 900"/>
                  <a:gd name="T56" fmla="*/ 654 w 1236"/>
                  <a:gd name="T57" fmla="*/ 114 h 900"/>
                  <a:gd name="T58" fmla="*/ 722 w 1236"/>
                  <a:gd name="T59" fmla="*/ 94 h 900"/>
                  <a:gd name="T60" fmla="*/ 720 w 1236"/>
                  <a:gd name="T61" fmla="*/ 56 h 900"/>
                  <a:gd name="T62" fmla="*/ 792 w 1236"/>
                  <a:gd name="T63" fmla="*/ 72 h 900"/>
                  <a:gd name="T64" fmla="*/ 930 w 1236"/>
                  <a:gd name="T65" fmla="*/ 128 h 900"/>
                  <a:gd name="T66" fmla="*/ 964 w 1236"/>
                  <a:gd name="T67" fmla="*/ 140 h 900"/>
                  <a:gd name="T68" fmla="*/ 1116 w 1236"/>
                  <a:gd name="T69" fmla="*/ 238 h 900"/>
                  <a:gd name="T70" fmla="*/ 1188 w 1236"/>
                  <a:gd name="T71" fmla="*/ 294 h 900"/>
                  <a:gd name="T72" fmla="*/ 1228 w 1236"/>
                  <a:gd name="T73" fmla="*/ 422 h 900"/>
                  <a:gd name="T74" fmla="*/ 1232 w 1236"/>
                  <a:gd name="T75" fmla="*/ 458 h 900"/>
                  <a:gd name="T76" fmla="*/ 1184 w 1236"/>
                  <a:gd name="T77" fmla="*/ 496 h 900"/>
                  <a:gd name="T78" fmla="*/ 1120 w 1236"/>
                  <a:gd name="T79" fmla="*/ 584 h 900"/>
                  <a:gd name="T80" fmla="*/ 1144 w 1236"/>
                  <a:gd name="T81" fmla="*/ 626 h 900"/>
                  <a:gd name="T82" fmla="*/ 1086 w 1236"/>
                  <a:gd name="T83" fmla="*/ 606 h 900"/>
                  <a:gd name="T84" fmla="*/ 1030 w 1236"/>
                  <a:gd name="T85" fmla="*/ 632 h 900"/>
                  <a:gd name="T86" fmla="*/ 1042 w 1236"/>
                  <a:gd name="T87" fmla="*/ 672 h 900"/>
                  <a:gd name="T88" fmla="*/ 1080 w 1236"/>
                  <a:gd name="T89" fmla="*/ 780 h 900"/>
                  <a:gd name="T90" fmla="*/ 1068 w 1236"/>
                  <a:gd name="T91" fmla="*/ 798 h 900"/>
                  <a:gd name="T92" fmla="*/ 1028 w 1236"/>
                  <a:gd name="T93" fmla="*/ 808 h 900"/>
                  <a:gd name="T94" fmla="*/ 968 w 1236"/>
                  <a:gd name="T95" fmla="*/ 804 h 900"/>
                  <a:gd name="T96" fmla="*/ 936 w 1236"/>
                  <a:gd name="T97" fmla="*/ 786 h 900"/>
                  <a:gd name="T98" fmla="*/ 914 w 1236"/>
                  <a:gd name="T99" fmla="*/ 800 h 900"/>
                  <a:gd name="T100" fmla="*/ 830 w 1236"/>
                  <a:gd name="T101" fmla="*/ 722 h 900"/>
                  <a:gd name="T102" fmla="*/ 820 w 1236"/>
                  <a:gd name="T103" fmla="*/ 682 h 900"/>
                  <a:gd name="T104" fmla="*/ 758 w 1236"/>
                  <a:gd name="T105" fmla="*/ 652 h 900"/>
                  <a:gd name="T106" fmla="*/ 700 w 1236"/>
                  <a:gd name="T107" fmla="*/ 662 h 900"/>
                  <a:gd name="T108" fmla="*/ 722 w 1236"/>
                  <a:gd name="T109" fmla="*/ 746 h 900"/>
                  <a:gd name="T110" fmla="*/ 694 w 1236"/>
                  <a:gd name="T111" fmla="*/ 786 h 900"/>
                  <a:gd name="T112" fmla="*/ 694 w 1236"/>
                  <a:gd name="T113" fmla="*/ 818 h 900"/>
                  <a:gd name="T114" fmla="*/ 652 w 1236"/>
                  <a:gd name="T115" fmla="*/ 878 h 900"/>
                  <a:gd name="T116" fmla="*/ 618 w 1236"/>
                  <a:gd name="T117" fmla="*/ 896 h 900"/>
                  <a:gd name="T118" fmla="*/ 604 w 1236"/>
                  <a:gd name="T119" fmla="*/ 880 h 900"/>
                  <a:gd name="T120" fmla="*/ 568 w 1236"/>
                  <a:gd name="T121" fmla="*/ 880 h 900"/>
                  <a:gd name="T122" fmla="*/ 0 w 1236"/>
                  <a:gd name="T123" fmla="*/ 0 h 900"/>
                  <a:gd name="T124" fmla="*/ 1236 w 1236"/>
                  <a:gd name="T125" fmla="*/ 900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T122" t="T123" r="T124" b="T125"/>
                <a:pathLst>
                  <a:path w="1236" h="900">
                    <a:moveTo>
                      <a:pt x="552" y="900"/>
                    </a:moveTo>
                    <a:lnTo>
                      <a:pt x="552" y="900"/>
                    </a:lnTo>
                    <a:lnTo>
                      <a:pt x="522" y="874"/>
                    </a:lnTo>
                    <a:lnTo>
                      <a:pt x="510" y="834"/>
                    </a:lnTo>
                    <a:lnTo>
                      <a:pt x="494" y="798"/>
                    </a:lnTo>
                    <a:lnTo>
                      <a:pt x="486" y="790"/>
                    </a:lnTo>
                    <a:lnTo>
                      <a:pt x="478" y="782"/>
                    </a:lnTo>
                    <a:lnTo>
                      <a:pt x="460" y="772"/>
                    </a:lnTo>
                    <a:lnTo>
                      <a:pt x="444" y="766"/>
                    </a:lnTo>
                    <a:lnTo>
                      <a:pt x="430" y="762"/>
                    </a:lnTo>
                    <a:lnTo>
                      <a:pt x="322" y="764"/>
                    </a:lnTo>
                    <a:lnTo>
                      <a:pt x="310" y="762"/>
                    </a:lnTo>
                    <a:lnTo>
                      <a:pt x="298" y="758"/>
                    </a:lnTo>
                    <a:lnTo>
                      <a:pt x="278" y="748"/>
                    </a:lnTo>
                    <a:lnTo>
                      <a:pt x="262" y="736"/>
                    </a:lnTo>
                    <a:lnTo>
                      <a:pt x="248" y="724"/>
                    </a:lnTo>
                    <a:lnTo>
                      <a:pt x="220" y="720"/>
                    </a:lnTo>
                    <a:lnTo>
                      <a:pt x="198" y="712"/>
                    </a:lnTo>
                    <a:lnTo>
                      <a:pt x="176" y="704"/>
                    </a:lnTo>
                    <a:lnTo>
                      <a:pt x="158" y="692"/>
                    </a:lnTo>
                    <a:lnTo>
                      <a:pt x="156" y="686"/>
                    </a:lnTo>
                    <a:lnTo>
                      <a:pt x="154" y="680"/>
                    </a:lnTo>
                    <a:lnTo>
                      <a:pt x="148" y="670"/>
                    </a:lnTo>
                    <a:lnTo>
                      <a:pt x="138" y="662"/>
                    </a:lnTo>
                    <a:lnTo>
                      <a:pt x="118" y="658"/>
                    </a:lnTo>
                    <a:lnTo>
                      <a:pt x="100" y="654"/>
                    </a:lnTo>
                    <a:lnTo>
                      <a:pt x="84" y="648"/>
                    </a:lnTo>
                    <a:lnTo>
                      <a:pt x="70" y="640"/>
                    </a:lnTo>
                    <a:lnTo>
                      <a:pt x="62" y="638"/>
                    </a:lnTo>
                    <a:lnTo>
                      <a:pt x="54" y="634"/>
                    </a:lnTo>
                    <a:lnTo>
                      <a:pt x="42" y="624"/>
                    </a:lnTo>
                    <a:lnTo>
                      <a:pt x="32" y="610"/>
                    </a:lnTo>
                    <a:lnTo>
                      <a:pt x="24" y="596"/>
                    </a:lnTo>
                    <a:lnTo>
                      <a:pt x="18" y="580"/>
                    </a:lnTo>
                    <a:lnTo>
                      <a:pt x="12" y="566"/>
                    </a:lnTo>
                    <a:lnTo>
                      <a:pt x="6" y="542"/>
                    </a:lnTo>
                    <a:lnTo>
                      <a:pt x="0" y="412"/>
                    </a:lnTo>
                    <a:lnTo>
                      <a:pt x="14" y="388"/>
                    </a:lnTo>
                    <a:lnTo>
                      <a:pt x="18" y="376"/>
                    </a:lnTo>
                    <a:lnTo>
                      <a:pt x="22" y="366"/>
                    </a:lnTo>
                    <a:lnTo>
                      <a:pt x="20" y="352"/>
                    </a:lnTo>
                    <a:lnTo>
                      <a:pt x="16" y="340"/>
                    </a:lnTo>
                    <a:lnTo>
                      <a:pt x="12" y="332"/>
                    </a:lnTo>
                    <a:lnTo>
                      <a:pt x="10" y="328"/>
                    </a:lnTo>
                    <a:lnTo>
                      <a:pt x="22" y="326"/>
                    </a:lnTo>
                    <a:lnTo>
                      <a:pt x="26" y="328"/>
                    </a:lnTo>
                    <a:lnTo>
                      <a:pt x="32" y="330"/>
                    </a:lnTo>
                    <a:lnTo>
                      <a:pt x="42" y="330"/>
                    </a:lnTo>
                    <a:lnTo>
                      <a:pt x="50" y="320"/>
                    </a:lnTo>
                    <a:lnTo>
                      <a:pt x="52" y="314"/>
                    </a:lnTo>
                    <a:lnTo>
                      <a:pt x="60" y="312"/>
                    </a:lnTo>
                    <a:lnTo>
                      <a:pt x="66" y="312"/>
                    </a:lnTo>
                    <a:lnTo>
                      <a:pt x="72" y="316"/>
                    </a:lnTo>
                    <a:lnTo>
                      <a:pt x="78" y="320"/>
                    </a:lnTo>
                    <a:lnTo>
                      <a:pt x="90" y="330"/>
                    </a:lnTo>
                    <a:lnTo>
                      <a:pt x="98" y="336"/>
                    </a:lnTo>
                    <a:lnTo>
                      <a:pt x="108" y="342"/>
                    </a:lnTo>
                    <a:lnTo>
                      <a:pt x="128" y="342"/>
                    </a:lnTo>
                    <a:lnTo>
                      <a:pt x="140" y="340"/>
                    </a:lnTo>
                    <a:lnTo>
                      <a:pt x="150" y="336"/>
                    </a:lnTo>
                    <a:lnTo>
                      <a:pt x="158" y="326"/>
                    </a:lnTo>
                    <a:lnTo>
                      <a:pt x="158" y="300"/>
                    </a:lnTo>
                    <a:lnTo>
                      <a:pt x="148" y="286"/>
                    </a:lnTo>
                    <a:lnTo>
                      <a:pt x="138" y="274"/>
                    </a:lnTo>
                    <a:lnTo>
                      <a:pt x="136" y="270"/>
                    </a:lnTo>
                    <a:lnTo>
                      <a:pt x="136" y="264"/>
                    </a:lnTo>
                    <a:lnTo>
                      <a:pt x="136" y="258"/>
                    </a:lnTo>
                    <a:lnTo>
                      <a:pt x="140" y="252"/>
                    </a:lnTo>
                    <a:lnTo>
                      <a:pt x="168" y="236"/>
                    </a:lnTo>
                    <a:lnTo>
                      <a:pt x="180" y="224"/>
                    </a:lnTo>
                    <a:lnTo>
                      <a:pt x="184" y="212"/>
                    </a:lnTo>
                    <a:lnTo>
                      <a:pt x="188" y="200"/>
                    </a:lnTo>
                    <a:lnTo>
                      <a:pt x="186" y="192"/>
                    </a:lnTo>
                    <a:lnTo>
                      <a:pt x="184" y="184"/>
                    </a:lnTo>
                    <a:lnTo>
                      <a:pt x="178" y="178"/>
                    </a:lnTo>
                    <a:lnTo>
                      <a:pt x="172" y="174"/>
                    </a:lnTo>
                    <a:lnTo>
                      <a:pt x="160" y="164"/>
                    </a:lnTo>
                    <a:lnTo>
                      <a:pt x="152" y="150"/>
                    </a:lnTo>
                    <a:lnTo>
                      <a:pt x="142" y="138"/>
                    </a:lnTo>
                    <a:lnTo>
                      <a:pt x="132" y="128"/>
                    </a:lnTo>
                    <a:lnTo>
                      <a:pt x="126" y="126"/>
                    </a:lnTo>
                    <a:lnTo>
                      <a:pt x="122" y="126"/>
                    </a:lnTo>
                    <a:lnTo>
                      <a:pt x="120" y="120"/>
                    </a:lnTo>
                    <a:lnTo>
                      <a:pt x="116" y="114"/>
                    </a:lnTo>
                    <a:lnTo>
                      <a:pt x="114" y="110"/>
                    </a:lnTo>
                    <a:lnTo>
                      <a:pt x="114" y="104"/>
                    </a:lnTo>
                    <a:lnTo>
                      <a:pt x="118" y="98"/>
                    </a:lnTo>
                    <a:lnTo>
                      <a:pt x="118" y="92"/>
                    </a:lnTo>
                    <a:lnTo>
                      <a:pt x="118" y="86"/>
                    </a:lnTo>
                    <a:lnTo>
                      <a:pt x="116" y="80"/>
                    </a:lnTo>
                    <a:lnTo>
                      <a:pt x="110" y="70"/>
                    </a:lnTo>
                    <a:lnTo>
                      <a:pt x="104" y="66"/>
                    </a:lnTo>
                    <a:lnTo>
                      <a:pt x="104" y="58"/>
                    </a:lnTo>
                    <a:lnTo>
                      <a:pt x="120" y="56"/>
                    </a:lnTo>
                    <a:lnTo>
                      <a:pt x="138" y="52"/>
                    </a:lnTo>
                    <a:lnTo>
                      <a:pt x="176" y="50"/>
                    </a:lnTo>
                    <a:lnTo>
                      <a:pt x="214" y="46"/>
                    </a:lnTo>
                    <a:lnTo>
                      <a:pt x="234" y="42"/>
                    </a:lnTo>
                    <a:lnTo>
                      <a:pt x="252" y="38"/>
                    </a:lnTo>
                    <a:lnTo>
                      <a:pt x="280" y="24"/>
                    </a:lnTo>
                    <a:lnTo>
                      <a:pt x="310" y="12"/>
                    </a:lnTo>
                    <a:lnTo>
                      <a:pt x="324" y="6"/>
                    </a:lnTo>
                    <a:lnTo>
                      <a:pt x="340" y="4"/>
                    </a:lnTo>
                    <a:lnTo>
                      <a:pt x="358" y="0"/>
                    </a:lnTo>
                    <a:lnTo>
                      <a:pt x="378" y="0"/>
                    </a:lnTo>
                    <a:lnTo>
                      <a:pt x="400" y="10"/>
                    </a:lnTo>
                    <a:lnTo>
                      <a:pt x="430" y="8"/>
                    </a:lnTo>
                    <a:lnTo>
                      <a:pt x="462" y="10"/>
                    </a:lnTo>
                    <a:lnTo>
                      <a:pt x="478" y="10"/>
                    </a:lnTo>
                    <a:lnTo>
                      <a:pt x="494" y="12"/>
                    </a:lnTo>
                    <a:lnTo>
                      <a:pt x="510" y="16"/>
                    </a:lnTo>
                    <a:lnTo>
                      <a:pt x="526" y="22"/>
                    </a:lnTo>
                    <a:lnTo>
                      <a:pt x="604" y="72"/>
                    </a:lnTo>
                    <a:lnTo>
                      <a:pt x="612" y="84"/>
                    </a:lnTo>
                    <a:lnTo>
                      <a:pt x="638" y="104"/>
                    </a:lnTo>
                    <a:lnTo>
                      <a:pt x="654" y="114"/>
                    </a:lnTo>
                    <a:lnTo>
                      <a:pt x="676" y="122"/>
                    </a:lnTo>
                    <a:lnTo>
                      <a:pt x="706" y="122"/>
                    </a:lnTo>
                    <a:lnTo>
                      <a:pt x="720" y="110"/>
                    </a:lnTo>
                    <a:lnTo>
                      <a:pt x="722" y="94"/>
                    </a:lnTo>
                    <a:lnTo>
                      <a:pt x="720" y="80"/>
                    </a:lnTo>
                    <a:lnTo>
                      <a:pt x="718" y="68"/>
                    </a:lnTo>
                    <a:lnTo>
                      <a:pt x="716" y="58"/>
                    </a:lnTo>
                    <a:lnTo>
                      <a:pt x="720" y="56"/>
                    </a:lnTo>
                    <a:lnTo>
                      <a:pt x="724" y="54"/>
                    </a:lnTo>
                    <a:lnTo>
                      <a:pt x="736" y="52"/>
                    </a:lnTo>
                    <a:lnTo>
                      <a:pt x="762" y="52"/>
                    </a:lnTo>
                    <a:lnTo>
                      <a:pt x="792" y="72"/>
                    </a:lnTo>
                    <a:lnTo>
                      <a:pt x="822" y="80"/>
                    </a:lnTo>
                    <a:lnTo>
                      <a:pt x="858" y="84"/>
                    </a:lnTo>
                    <a:lnTo>
                      <a:pt x="898" y="104"/>
                    </a:lnTo>
                    <a:lnTo>
                      <a:pt x="930" y="128"/>
                    </a:lnTo>
                    <a:lnTo>
                      <a:pt x="930" y="132"/>
                    </a:lnTo>
                    <a:lnTo>
                      <a:pt x="940" y="140"/>
                    </a:lnTo>
                    <a:lnTo>
                      <a:pt x="952" y="142"/>
                    </a:lnTo>
                    <a:lnTo>
                      <a:pt x="964" y="140"/>
                    </a:lnTo>
                    <a:lnTo>
                      <a:pt x="992" y="136"/>
                    </a:lnTo>
                    <a:lnTo>
                      <a:pt x="1032" y="184"/>
                    </a:lnTo>
                    <a:lnTo>
                      <a:pt x="1088" y="224"/>
                    </a:lnTo>
                    <a:lnTo>
                      <a:pt x="1116" y="238"/>
                    </a:lnTo>
                    <a:lnTo>
                      <a:pt x="1166" y="238"/>
                    </a:lnTo>
                    <a:lnTo>
                      <a:pt x="1174" y="250"/>
                    </a:lnTo>
                    <a:lnTo>
                      <a:pt x="1182" y="272"/>
                    </a:lnTo>
                    <a:lnTo>
                      <a:pt x="1188" y="294"/>
                    </a:lnTo>
                    <a:lnTo>
                      <a:pt x="1194" y="316"/>
                    </a:lnTo>
                    <a:lnTo>
                      <a:pt x="1216" y="368"/>
                    </a:lnTo>
                    <a:lnTo>
                      <a:pt x="1220" y="412"/>
                    </a:lnTo>
                    <a:lnTo>
                      <a:pt x="1228" y="422"/>
                    </a:lnTo>
                    <a:lnTo>
                      <a:pt x="1234" y="436"/>
                    </a:lnTo>
                    <a:lnTo>
                      <a:pt x="1236" y="444"/>
                    </a:lnTo>
                    <a:lnTo>
                      <a:pt x="1236" y="452"/>
                    </a:lnTo>
                    <a:lnTo>
                      <a:pt x="1232" y="458"/>
                    </a:lnTo>
                    <a:lnTo>
                      <a:pt x="1226" y="466"/>
                    </a:lnTo>
                    <a:lnTo>
                      <a:pt x="1200" y="482"/>
                    </a:lnTo>
                    <a:lnTo>
                      <a:pt x="1192" y="488"/>
                    </a:lnTo>
                    <a:lnTo>
                      <a:pt x="1184" y="496"/>
                    </a:lnTo>
                    <a:lnTo>
                      <a:pt x="1172" y="514"/>
                    </a:lnTo>
                    <a:lnTo>
                      <a:pt x="1156" y="542"/>
                    </a:lnTo>
                    <a:lnTo>
                      <a:pt x="1120" y="568"/>
                    </a:lnTo>
                    <a:lnTo>
                      <a:pt x="1120" y="584"/>
                    </a:lnTo>
                    <a:lnTo>
                      <a:pt x="1154" y="614"/>
                    </a:lnTo>
                    <a:lnTo>
                      <a:pt x="1152" y="620"/>
                    </a:lnTo>
                    <a:lnTo>
                      <a:pt x="1148" y="624"/>
                    </a:lnTo>
                    <a:lnTo>
                      <a:pt x="1144" y="626"/>
                    </a:lnTo>
                    <a:lnTo>
                      <a:pt x="1138" y="628"/>
                    </a:lnTo>
                    <a:lnTo>
                      <a:pt x="1128" y="628"/>
                    </a:lnTo>
                    <a:lnTo>
                      <a:pt x="1120" y="628"/>
                    </a:lnTo>
                    <a:lnTo>
                      <a:pt x="1086" y="606"/>
                    </a:lnTo>
                    <a:lnTo>
                      <a:pt x="1052" y="604"/>
                    </a:lnTo>
                    <a:lnTo>
                      <a:pt x="1038" y="606"/>
                    </a:lnTo>
                    <a:lnTo>
                      <a:pt x="1030" y="608"/>
                    </a:lnTo>
                    <a:lnTo>
                      <a:pt x="1030" y="632"/>
                    </a:lnTo>
                    <a:lnTo>
                      <a:pt x="1030" y="642"/>
                    </a:lnTo>
                    <a:lnTo>
                      <a:pt x="1032" y="652"/>
                    </a:lnTo>
                    <a:lnTo>
                      <a:pt x="1036" y="662"/>
                    </a:lnTo>
                    <a:lnTo>
                      <a:pt x="1042" y="672"/>
                    </a:lnTo>
                    <a:lnTo>
                      <a:pt x="1052" y="682"/>
                    </a:lnTo>
                    <a:lnTo>
                      <a:pt x="1064" y="694"/>
                    </a:lnTo>
                    <a:lnTo>
                      <a:pt x="1064" y="730"/>
                    </a:lnTo>
                    <a:lnTo>
                      <a:pt x="1080" y="780"/>
                    </a:lnTo>
                    <a:lnTo>
                      <a:pt x="1078" y="788"/>
                    </a:lnTo>
                    <a:lnTo>
                      <a:pt x="1076" y="792"/>
                    </a:lnTo>
                    <a:lnTo>
                      <a:pt x="1074" y="796"/>
                    </a:lnTo>
                    <a:lnTo>
                      <a:pt x="1068" y="798"/>
                    </a:lnTo>
                    <a:lnTo>
                      <a:pt x="1058" y="800"/>
                    </a:lnTo>
                    <a:lnTo>
                      <a:pt x="1046" y="800"/>
                    </a:lnTo>
                    <a:lnTo>
                      <a:pt x="1034" y="804"/>
                    </a:lnTo>
                    <a:lnTo>
                      <a:pt x="1028" y="808"/>
                    </a:lnTo>
                    <a:lnTo>
                      <a:pt x="1014" y="818"/>
                    </a:lnTo>
                    <a:lnTo>
                      <a:pt x="1004" y="818"/>
                    </a:lnTo>
                    <a:lnTo>
                      <a:pt x="996" y="806"/>
                    </a:lnTo>
                    <a:lnTo>
                      <a:pt x="968" y="804"/>
                    </a:lnTo>
                    <a:lnTo>
                      <a:pt x="968" y="798"/>
                    </a:lnTo>
                    <a:lnTo>
                      <a:pt x="964" y="794"/>
                    </a:lnTo>
                    <a:lnTo>
                      <a:pt x="956" y="788"/>
                    </a:lnTo>
                    <a:lnTo>
                      <a:pt x="936" y="786"/>
                    </a:lnTo>
                    <a:lnTo>
                      <a:pt x="934" y="792"/>
                    </a:lnTo>
                    <a:lnTo>
                      <a:pt x="926" y="796"/>
                    </a:lnTo>
                    <a:lnTo>
                      <a:pt x="920" y="800"/>
                    </a:lnTo>
                    <a:lnTo>
                      <a:pt x="914" y="800"/>
                    </a:lnTo>
                    <a:lnTo>
                      <a:pt x="908" y="786"/>
                    </a:lnTo>
                    <a:lnTo>
                      <a:pt x="878" y="780"/>
                    </a:lnTo>
                    <a:lnTo>
                      <a:pt x="836" y="732"/>
                    </a:lnTo>
                    <a:lnTo>
                      <a:pt x="830" y="722"/>
                    </a:lnTo>
                    <a:lnTo>
                      <a:pt x="830" y="710"/>
                    </a:lnTo>
                    <a:lnTo>
                      <a:pt x="828" y="698"/>
                    </a:lnTo>
                    <a:lnTo>
                      <a:pt x="824" y="690"/>
                    </a:lnTo>
                    <a:lnTo>
                      <a:pt x="820" y="682"/>
                    </a:lnTo>
                    <a:lnTo>
                      <a:pt x="808" y="670"/>
                    </a:lnTo>
                    <a:lnTo>
                      <a:pt x="796" y="658"/>
                    </a:lnTo>
                    <a:lnTo>
                      <a:pt x="778" y="654"/>
                    </a:lnTo>
                    <a:lnTo>
                      <a:pt x="758" y="652"/>
                    </a:lnTo>
                    <a:lnTo>
                      <a:pt x="724" y="654"/>
                    </a:lnTo>
                    <a:lnTo>
                      <a:pt x="706" y="656"/>
                    </a:lnTo>
                    <a:lnTo>
                      <a:pt x="702" y="660"/>
                    </a:lnTo>
                    <a:lnTo>
                      <a:pt x="700" y="662"/>
                    </a:lnTo>
                    <a:lnTo>
                      <a:pt x="698" y="674"/>
                    </a:lnTo>
                    <a:lnTo>
                      <a:pt x="698" y="694"/>
                    </a:lnTo>
                    <a:lnTo>
                      <a:pt x="722" y="726"/>
                    </a:lnTo>
                    <a:lnTo>
                      <a:pt x="722" y="746"/>
                    </a:lnTo>
                    <a:lnTo>
                      <a:pt x="712" y="758"/>
                    </a:lnTo>
                    <a:lnTo>
                      <a:pt x="700" y="772"/>
                    </a:lnTo>
                    <a:lnTo>
                      <a:pt x="696" y="778"/>
                    </a:lnTo>
                    <a:lnTo>
                      <a:pt x="694" y="786"/>
                    </a:lnTo>
                    <a:lnTo>
                      <a:pt x="694" y="796"/>
                    </a:lnTo>
                    <a:lnTo>
                      <a:pt x="698" y="804"/>
                    </a:lnTo>
                    <a:lnTo>
                      <a:pt x="698" y="810"/>
                    </a:lnTo>
                    <a:lnTo>
                      <a:pt x="694" y="818"/>
                    </a:lnTo>
                    <a:lnTo>
                      <a:pt x="684" y="834"/>
                    </a:lnTo>
                    <a:lnTo>
                      <a:pt x="664" y="862"/>
                    </a:lnTo>
                    <a:lnTo>
                      <a:pt x="658" y="870"/>
                    </a:lnTo>
                    <a:lnTo>
                      <a:pt x="652" y="878"/>
                    </a:lnTo>
                    <a:lnTo>
                      <a:pt x="644" y="882"/>
                    </a:lnTo>
                    <a:lnTo>
                      <a:pt x="634" y="886"/>
                    </a:lnTo>
                    <a:lnTo>
                      <a:pt x="624" y="898"/>
                    </a:lnTo>
                    <a:lnTo>
                      <a:pt x="618" y="896"/>
                    </a:lnTo>
                    <a:lnTo>
                      <a:pt x="612" y="896"/>
                    </a:lnTo>
                    <a:lnTo>
                      <a:pt x="608" y="890"/>
                    </a:lnTo>
                    <a:lnTo>
                      <a:pt x="604" y="884"/>
                    </a:lnTo>
                    <a:lnTo>
                      <a:pt x="604" y="880"/>
                    </a:lnTo>
                    <a:lnTo>
                      <a:pt x="598" y="878"/>
                    </a:lnTo>
                    <a:lnTo>
                      <a:pt x="594" y="876"/>
                    </a:lnTo>
                    <a:lnTo>
                      <a:pt x="582" y="876"/>
                    </a:lnTo>
                    <a:lnTo>
                      <a:pt x="568" y="880"/>
                    </a:lnTo>
                    <a:lnTo>
                      <a:pt x="560" y="892"/>
                    </a:lnTo>
                    <a:lnTo>
                      <a:pt x="556" y="896"/>
                    </a:lnTo>
                    <a:lnTo>
                      <a:pt x="552" y="90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lstStyle/>
              <a:p>
                <a:pPr fontAlgn="base">
                  <a:spcBef>
                    <a:spcPct val="0"/>
                  </a:spcBef>
                  <a:spcAft>
                    <a:spcPct val="0"/>
                  </a:spcAft>
                  <a:buFont typeface="Arial" pitchFamily="34" charset="0"/>
                  <a:buNone/>
                </a:pPr>
                <a:endParaRPr lang="zh-CN" altLang="en-US" sz="2800" smtClean="0">
                  <a:solidFill>
                    <a:srgbClr val="000000"/>
                  </a:solidFill>
                  <a:latin typeface="微软雅黑" panose="020B0503020204020204" pitchFamily="34" charset="-122"/>
                  <a:ea typeface="微软雅黑" panose="020B0503020204020204" pitchFamily="34" charset="-122"/>
                </a:endParaRPr>
              </a:p>
            </p:txBody>
          </p:sp>
          <p:sp>
            <p:nvSpPr>
              <p:cNvPr id="34" name="Freeform 32"/>
              <p:cNvSpPr>
                <a:spLocks/>
              </p:cNvSpPr>
              <p:nvPr/>
            </p:nvSpPr>
            <p:spPr bwMode="auto">
              <a:xfrm>
                <a:off x="4066" y="0"/>
                <a:ext cx="991" cy="1393"/>
              </a:xfrm>
              <a:custGeom>
                <a:avLst/>
                <a:gdLst>
                  <a:gd name="T0" fmla="*/ 108 w 536"/>
                  <a:gd name="T1" fmla="*/ 754 h 768"/>
                  <a:gd name="T2" fmla="*/ 16 w 536"/>
                  <a:gd name="T3" fmla="*/ 712 h 768"/>
                  <a:gd name="T4" fmla="*/ 66 w 536"/>
                  <a:gd name="T5" fmla="*/ 608 h 768"/>
                  <a:gd name="T6" fmla="*/ 42 w 536"/>
                  <a:gd name="T7" fmla="*/ 544 h 768"/>
                  <a:gd name="T8" fmla="*/ 10 w 536"/>
                  <a:gd name="T9" fmla="*/ 482 h 768"/>
                  <a:gd name="T10" fmla="*/ 40 w 536"/>
                  <a:gd name="T11" fmla="*/ 450 h 768"/>
                  <a:gd name="T12" fmla="*/ 64 w 536"/>
                  <a:gd name="T13" fmla="*/ 362 h 768"/>
                  <a:gd name="T14" fmla="*/ 18 w 536"/>
                  <a:gd name="T15" fmla="*/ 320 h 768"/>
                  <a:gd name="T16" fmla="*/ 46 w 536"/>
                  <a:gd name="T17" fmla="*/ 282 h 768"/>
                  <a:gd name="T18" fmla="*/ 10 w 536"/>
                  <a:gd name="T19" fmla="*/ 220 h 768"/>
                  <a:gd name="T20" fmla="*/ 22 w 536"/>
                  <a:gd name="T21" fmla="*/ 144 h 768"/>
                  <a:gd name="T22" fmla="*/ 44 w 536"/>
                  <a:gd name="T23" fmla="*/ 84 h 768"/>
                  <a:gd name="T24" fmla="*/ 70 w 536"/>
                  <a:gd name="T25" fmla="*/ 88 h 768"/>
                  <a:gd name="T26" fmla="*/ 72 w 536"/>
                  <a:gd name="T27" fmla="*/ 118 h 768"/>
                  <a:gd name="T28" fmla="*/ 76 w 536"/>
                  <a:gd name="T29" fmla="*/ 142 h 768"/>
                  <a:gd name="T30" fmla="*/ 124 w 536"/>
                  <a:gd name="T31" fmla="*/ 154 h 768"/>
                  <a:gd name="T32" fmla="*/ 136 w 536"/>
                  <a:gd name="T33" fmla="*/ 134 h 768"/>
                  <a:gd name="T34" fmla="*/ 180 w 536"/>
                  <a:gd name="T35" fmla="*/ 106 h 768"/>
                  <a:gd name="T36" fmla="*/ 240 w 536"/>
                  <a:gd name="T37" fmla="*/ 98 h 768"/>
                  <a:gd name="T38" fmla="*/ 266 w 536"/>
                  <a:gd name="T39" fmla="*/ 22 h 768"/>
                  <a:gd name="T40" fmla="*/ 310 w 536"/>
                  <a:gd name="T41" fmla="*/ 0 h 768"/>
                  <a:gd name="T42" fmla="*/ 332 w 536"/>
                  <a:gd name="T43" fmla="*/ 40 h 768"/>
                  <a:gd name="T44" fmla="*/ 378 w 536"/>
                  <a:gd name="T45" fmla="*/ 128 h 768"/>
                  <a:gd name="T46" fmla="*/ 424 w 536"/>
                  <a:gd name="T47" fmla="*/ 138 h 768"/>
                  <a:gd name="T48" fmla="*/ 444 w 536"/>
                  <a:gd name="T49" fmla="*/ 152 h 768"/>
                  <a:gd name="T50" fmla="*/ 430 w 536"/>
                  <a:gd name="T51" fmla="*/ 188 h 768"/>
                  <a:gd name="T52" fmla="*/ 448 w 536"/>
                  <a:gd name="T53" fmla="*/ 210 h 768"/>
                  <a:gd name="T54" fmla="*/ 500 w 536"/>
                  <a:gd name="T55" fmla="*/ 238 h 768"/>
                  <a:gd name="T56" fmla="*/ 486 w 536"/>
                  <a:gd name="T57" fmla="*/ 336 h 768"/>
                  <a:gd name="T58" fmla="*/ 450 w 536"/>
                  <a:gd name="T59" fmla="*/ 370 h 768"/>
                  <a:gd name="T60" fmla="*/ 382 w 536"/>
                  <a:gd name="T61" fmla="*/ 372 h 768"/>
                  <a:gd name="T62" fmla="*/ 346 w 536"/>
                  <a:gd name="T63" fmla="*/ 332 h 768"/>
                  <a:gd name="T64" fmla="*/ 344 w 536"/>
                  <a:gd name="T65" fmla="*/ 288 h 768"/>
                  <a:gd name="T66" fmla="*/ 312 w 536"/>
                  <a:gd name="T67" fmla="*/ 232 h 768"/>
                  <a:gd name="T68" fmla="*/ 278 w 536"/>
                  <a:gd name="T69" fmla="*/ 198 h 768"/>
                  <a:gd name="T70" fmla="*/ 258 w 536"/>
                  <a:gd name="T71" fmla="*/ 184 h 768"/>
                  <a:gd name="T72" fmla="*/ 226 w 536"/>
                  <a:gd name="T73" fmla="*/ 190 h 768"/>
                  <a:gd name="T74" fmla="*/ 194 w 536"/>
                  <a:gd name="T75" fmla="*/ 228 h 768"/>
                  <a:gd name="T76" fmla="*/ 178 w 536"/>
                  <a:gd name="T77" fmla="*/ 266 h 768"/>
                  <a:gd name="T78" fmla="*/ 172 w 536"/>
                  <a:gd name="T79" fmla="*/ 298 h 768"/>
                  <a:gd name="T80" fmla="*/ 142 w 536"/>
                  <a:gd name="T81" fmla="*/ 314 h 768"/>
                  <a:gd name="T82" fmla="*/ 140 w 536"/>
                  <a:gd name="T83" fmla="*/ 356 h 768"/>
                  <a:gd name="T84" fmla="*/ 222 w 536"/>
                  <a:gd name="T85" fmla="*/ 346 h 768"/>
                  <a:gd name="T86" fmla="*/ 252 w 536"/>
                  <a:gd name="T87" fmla="*/ 342 h 768"/>
                  <a:gd name="T88" fmla="*/ 274 w 536"/>
                  <a:gd name="T89" fmla="*/ 360 h 768"/>
                  <a:gd name="T90" fmla="*/ 314 w 536"/>
                  <a:gd name="T91" fmla="*/ 448 h 768"/>
                  <a:gd name="T92" fmla="*/ 372 w 536"/>
                  <a:gd name="T93" fmla="*/ 502 h 768"/>
                  <a:gd name="T94" fmla="*/ 346 w 536"/>
                  <a:gd name="T95" fmla="*/ 520 h 768"/>
                  <a:gd name="T96" fmla="*/ 312 w 536"/>
                  <a:gd name="T97" fmla="*/ 554 h 768"/>
                  <a:gd name="T98" fmla="*/ 254 w 536"/>
                  <a:gd name="T99" fmla="*/ 592 h 768"/>
                  <a:gd name="T100" fmla="*/ 190 w 536"/>
                  <a:gd name="T101" fmla="*/ 662 h 768"/>
                  <a:gd name="T102" fmla="*/ 180 w 536"/>
                  <a:gd name="T103" fmla="*/ 730 h 768"/>
                  <a:gd name="T104" fmla="*/ 0 w 536"/>
                  <a:gd name="T105" fmla="*/ 0 h 768"/>
                  <a:gd name="T106" fmla="*/ 536 w 536"/>
                  <a:gd name="T107" fmla="*/ 76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536" h="768">
                    <a:moveTo>
                      <a:pt x="192" y="768"/>
                    </a:moveTo>
                    <a:lnTo>
                      <a:pt x="192" y="768"/>
                    </a:lnTo>
                    <a:lnTo>
                      <a:pt x="178" y="754"/>
                    </a:lnTo>
                    <a:lnTo>
                      <a:pt x="108" y="754"/>
                    </a:lnTo>
                    <a:lnTo>
                      <a:pt x="44" y="740"/>
                    </a:lnTo>
                    <a:lnTo>
                      <a:pt x="32" y="730"/>
                    </a:lnTo>
                    <a:lnTo>
                      <a:pt x="22" y="720"/>
                    </a:lnTo>
                    <a:lnTo>
                      <a:pt x="16" y="712"/>
                    </a:lnTo>
                    <a:lnTo>
                      <a:pt x="14" y="708"/>
                    </a:lnTo>
                    <a:lnTo>
                      <a:pt x="52" y="664"/>
                    </a:lnTo>
                    <a:lnTo>
                      <a:pt x="62" y="630"/>
                    </a:lnTo>
                    <a:lnTo>
                      <a:pt x="66" y="608"/>
                    </a:lnTo>
                    <a:lnTo>
                      <a:pt x="64" y="588"/>
                    </a:lnTo>
                    <a:lnTo>
                      <a:pt x="58" y="572"/>
                    </a:lnTo>
                    <a:lnTo>
                      <a:pt x="50" y="558"/>
                    </a:lnTo>
                    <a:lnTo>
                      <a:pt x="42" y="544"/>
                    </a:lnTo>
                    <a:lnTo>
                      <a:pt x="30" y="532"/>
                    </a:lnTo>
                    <a:lnTo>
                      <a:pt x="6" y="508"/>
                    </a:lnTo>
                    <a:lnTo>
                      <a:pt x="6" y="494"/>
                    </a:lnTo>
                    <a:lnTo>
                      <a:pt x="10" y="482"/>
                    </a:lnTo>
                    <a:lnTo>
                      <a:pt x="16" y="474"/>
                    </a:lnTo>
                    <a:lnTo>
                      <a:pt x="22" y="464"/>
                    </a:lnTo>
                    <a:lnTo>
                      <a:pt x="32" y="458"/>
                    </a:lnTo>
                    <a:lnTo>
                      <a:pt x="40" y="450"/>
                    </a:lnTo>
                    <a:lnTo>
                      <a:pt x="62" y="438"/>
                    </a:lnTo>
                    <a:lnTo>
                      <a:pt x="78" y="412"/>
                    </a:lnTo>
                    <a:lnTo>
                      <a:pt x="78" y="382"/>
                    </a:lnTo>
                    <a:lnTo>
                      <a:pt x="64" y="362"/>
                    </a:lnTo>
                    <a:lnTo>
                      <a:pt x="52" y="346"/>
                    </a:lnTo>
                    <a:lnTo>
                      <a:pt x="40" y="334"/>
                    </a:lnTo>
                    <a:lnTo>
                      <a:pt x="26" y="322"/>
                    </a:lnTo>
                    <a:lnTo>
                      <a:pt x="18" y="320"/>
                    </a:lnTo>
                    <a:lnTo>
                      <a:pt x="18" y="316"/>
                    </a:lnTo>
                    <a:lnTo>
                      <a:pt x="38" y="300"/>
                    </a:lnTo>
                    <a:lnTo>
                      <a:pt x="44" y="288"/>
                    </a:lnTo>
                    <a:lnTo>
                      <a:pt x="46" y="282"/>
                    </a:lnTo>
                    <a:lnTo>
                      <a:pt x="48" y="276"/>
                    </a:lnTo>
                    <a:lnTo>
                      <a:pt x="24" y="256"/>
                    </a:lnTo>
                    <a:lnTo>
                      <a:pt x="24" y="236"/>
                    </a:lnTo>
                    <a:lnTo>
                      <a:pt x="10" y="220"/>
                    </a:lnTo>
                    <a:lnTo>
                      <a:pt x="0" y="208"/>
                    </a:lnTo>
                    <a:lnTo>
                      <a:pt x="0" y="164"/>
                    </a:lnTo>
                    <a:lnTo>
                      <a:pt x="16" y="146"/>
                    </a:lnTo>
                    <a:lnTo>
                      <a:pt x="22" y="144"/>
                    </a:lnTo>
                    <a:lnTo>
                      <a:pt x="28" y="142"/>
                    </a:lnTo>
                    <a:lnTo>
                      <a:pt x="34" y="140"/>
                    </a:lnTo>
                    <a:lnTo>
                      <a:pt x="34" y="94"/>
                    </a:lnTo>
                    <a:lnTo>
                      <a:pt x="44" y="84"/>
                    </a:lnTo>
                    <a:lnTo>
                      <a:pt x="50" y="80"/>
                    </a:lnTo>
                    <a:lnTo>
                      <a:pt x="58" y="78"/>
                    </a:lnTo>
                    <a:lnTo>
                      <a:pt x="64" y="82"/>
                    </a:lnTo>
                    <a:lnTo>
                      <a:pt x="70" y="88"/>
                    </a:lnTo>
                    <a:lnTo>
                      <a:pt x="76" y="98"/>
                    </a:lnTo>
                    <a:lnTo>
                      <a:pt x="78" y="104"/>
                    </a:lnTo>
                    <a:lnTo>
                      <a:pt x="80" y="112"/>
                    </a:lnTo>
                    <a:lnTo>
                      <a:pt x="72" y="118"/>
                    </a:lnTo>
                    <a:lnTo>
                      <a:pt x="68" y="124"/>
                    </a:lnTo>
                    <a:lnTo>
                      <a:pt x="68" y="130"/>
                    </a:lnTo>
                    <a:lnTo>
                      <a:pt x="70" y="136"/>
                    </a:lnTo>
                    <a:lnTo>
                      <a:pt x="76" y="142"/>
                    </a:lnTo>
                    <a:lnTo>
                      <a:pt x="82" y="150"/>
                    </a:lnTo>
                    <a:lnTo>
                      <a:pt x="98" y="164"/>
                    </a:lnTo>
                    <a:lnTo>
                      <a:pt x="108" y="164"/>
                    </a:lnTo>
                    <a:lnTo>
                      <a:pt x="124" y="154"/>
                    </a:lnTo>
                    <a:lnTo>
                      <a:pt x="124" y="148"/>
                    </a:lnTo>
                    <a:lnTo>
                      <a:pt x="128" y="142"/>
                    </a:lnTo>
                    <a:lnTo>
                      <a:pt x="132" y="138"/>
                    </a:lnTo>
                    <a:lnTo>
                      <a:pt x="136" y="134"/>
                    </a:lnTo>
                    <a:lnTo>
                      <a:pt x="148" y="126"/>
                    </a:lnTo>
                    <a:lnTo>
                      <a:pt x="162" y="120"/>
                    </a:lnTo>
                    <a:lnTo>
                      <a:pt x="170" y="110"/>
                    </a:lnTo>
                    <a:lnTo>
                      <a:pt x="180" y="106"/>
                    </a:lnTo>
                    <a:lnTo>
                      <a:pt x="190" y="104"/>
                    </a:lnTo>
                    <a:lnTo>
                      <a:pt x="202" y="102"/>
                    </a:lnTo>
                    <a:lnTo>
                      <a:pt x="228" y="100"/>
                    </a:lnTo>
                    <a:lnTo>
                      <a:pt x="240" y="98"/>
                    </a:lnTo>
                    <a:lnTo>
                      <a:pt x="252" y="92"/>
                    </a:lnTo>
                    <a:lnTo>
                      <a:pt x="250" y="40"/>
                    </a:lnTo>
                    <a:lnTo>
                      <a:pt x="258" y="30"/>
                    </a:lnTo>
                    <a:lnTo>
                      <a:pt x="266" y="22"/>
                    </a:lnTo>
                    <a:lnTo>
                      <a:pt x="288" y="8"/>
                    </a:lnTo>
                    <a:lnTo>
                      <a:pt x="296" y="2"/>
                    </a:lnTo>
                    <a:lnTo>
                      <a:pt x="304" y="0"/>
                    </a:lnTo>
                    <a:lnTo>
                      <a:pt x="310" y="0"/>
                    </a:lnTo>
                    <a:lnTo>
                      <a:pt x="314" y="4"/>
                    </a:lnTo>
                    <a:lnTo>
                      <a:pt x="318" y="10"/>
                    </a:lnTo>
                    <a:lnTo>
                      <a:pt x="322" y="18"/>
                    </a:lnTo>
                    <a:lnTo>
                      <a:pt x="332" y="40"/>
                    </a:lnTo>
                    <a:lnTo>
                      <a:pt x="370" y="100"/>
                    </a:lnTo>
                    <a:lnTo>
                      <a:pt x="372" y="112"/>
                    </a:lnTo>
                    <a:lnTo>
                      <a:pt x="374" y="122"/>
                    </a:lnTo>
                    <a:lnTo>
                      <a:pt x="378" y="128"/>
                    </a:lnTo>
                    <a:lnTo>
                      <a:pt x="382" y="132"/>
                    </a:lnTo>
                    <a:lnTo>
                      <a:pt x="388" y="136"/>
                    </a:lnTo>
                    <a:lnTo>
                      <a:pt x="398" y="140"/>
                    </a:lnTo>
                    <a:lnTo>
                      <a:pt x="424" y="138"/>
                    </a:lnTo>
                    <a:lnTo>
                      <a:pt x="442" y="138"/>
                    </a:lnTo>
                    <a:lnTo>
                      <a:pt x="458" y="140"/>
                    </a:lnTo>
                    <a:lnTo>
                      <a:pt x="450" y="146"/>
                    </a:lnTo>
                    <a:lnTo>
                      <a:pt x="444" y="152"/>
                    </a:lnTo>
                    <a:lnTo>
                      <a:pt x="436" y="158"/>
                    </a:lnTo>
                    <a:lnTo>
                      <a:pt x="430" y="166"/>
                    </a:lnTo>
                    <a:lnTo>
                      <a:pt x="430" y="178"/>
                    </a:lnTo>
                    <a:lnTo>
                      <a:pt x="430" y="188"/>
                    </a:lnTo>
                    <a:lnTo>
                      <a:pt x="432" y="192"/>
                    </a:lnTo>
                    <a:lnTo>
                      <a:pt x="436" y="198"/>
                    </a:lnTo>
                    <a:lnTo>
                      <a:pt x="440" y="204"/>
                    </a:lnTo>
                    <a:lnTo>
                      <a:pt x="448" y="210"/>
                    </a:lnTo>
                    <a:lnTo>
                      <a:pt x="458" y="212"/>
                    </a:lnTo>
                    <a:lnTo>
                      <a:pt x="466" y="216"/>
                    </a:lnTo>
                    <a:lnTo>
                      <a:pt x="482" y="226"/>
                    </a:lnTo>
                    <a:lnTo>
                      <a:pt x="500" y="238"/>
                    </a:lnTo>
                    <a:lnTo>
                      <a:pt x="520" y="250"/>
                    </a:lnTo>
                    <a:lnTo>
                      <a:pt x="536" y="264"/>
                    </a:lnTo>
                    <a:lnTo>
                      <a:pt x="488" y="330"/>
                    </a:lnTo>
                    <a:lnTo>
                      <a:pt x="486" y="336"/>
                    </a:lnTo>
                    <a:lnTo>
                      <a:pt x="482" y="344"/>
                    </a:lnTo>
                    <a:lnTo>
                      <a:pt x="476" y="352"/>
                    </a:lnTo>
                    <a:lnTo>
                      <a:pt x="468" y="358"/>
                    </a:lnTo>
                    <a:lnTo>
                      <a:pt x="450" y="370"/>
                    </a:lnTo>
                    <a:lnTo>
                      <a:pt x="436" y="376"/>
                    </a:lnTo>
                    <a:lnTo>
                      <a:pt x="416" y="380"/>
                    </a:lnTo>
                    <a:lnTo>
                      <a:pt x="398" y="384"/>
                    </a:lnTo>
                    <a:lnTo>
                      <a:pt x="382" y="372"/>
                    </a:lnTo>
                    <a:lnTo>
                      <a:pt x="370" y="360"/>
                    </a:lnTo>
                    <a:lnTo>
                      <a:pt x="360" y="348"/>
                    </a:lnTo>
                    <a:lnTo>
                      <a:pt x="350" y="340"/>
                    </a:lnTo>
                    <a:lnTo>
                      <a:pt x="346" y="332"/>
                    </a:lnTo>
                    <a:lnTo>
                      <a:pt x="346" y="324"/>
                    </a:lnTo>
                    <a:lnTo>
                      <a:pt x="346" y="308"/>
                    </a:lnTo>
                    <a:lnTo>
                      <a:pt x="344" y="294"/>
                    </a:lnTo>
                    <a:lnTo>
                      <a:pt x="344" y="288"/>
                    </a:lnTo>
                    <a:lnTo>
                      <a:pt x="342" y="284"/>
                    </a:lnTo>
                    <a:lnTo>
                      <a:pt x="310" y="272"/>
                    </a:lnTo>
                    <a:lnTo>
                      <a:pt x="310" y="252"/>
                    </a:lnTo>
                    <a:lnTo>
                      <a:pt x="312" y="232"/>
                    </a:lnTo>
                    <a:lnTo>
                      <a:pt x="314" y="214"/>
                    </a:lnTo>
                    <a:lnTo>
                      <a:pt x="314" y="202"/>
                    </a:lnTo>
                    <a:lnTo>
                      <a:pt x="294" y="200"/>
                    </a:lnTo>
                    <a:lnTo>
                      <a:pt x="278" y="198"/>
                    </a:lnTo>
                    <a:lnTo>
                      <a:pt x="270" y="196"/>
                    </a:lnTo>
                    <a:lnTo>
                      <a:pt x="264" y="192"/>
                    </a:lnTo>
                    <a:lnTo>
                      <a:pt x="260" y="188"/>
                    </a:lnTo>
                    <a:lnTo>
                      <a:pt x="258" y="184"/>
                    </a:lnTo>
                    <a:lnTo>
                      <a:pt x="238" y="184"/>
                    </a:lnTo>
                    <a:lnTo>
                      <a:pt x="232" y="184"/>
                    </a:lnTo>
                    <a:lnTo>
                      <a:pt x="228" y="186"/>
                    </a:lnTo>
                    <a:lnTo>
                      <a:pt x="226" y="190"/>
                    </a:lnTo>
                    <a:lnTo>
                      <a:pt x="224" y="196"/>
                    </a:lnTo>
                    <a:lnTo>
                      <a:pt x="220" y="214"/>
                    </a:lnTo>
                    <a:lnTo>
                      <a:pt x="206" y="220"/>
                    </a:lnTo>
                    <a:lnTo>
                      <a:pt x="194" y="228"/>
                    </a:lnTo>
                    <a:lnTo>
                      <a:pt x="172" y="244"/>
                    </a:lnTo>
                    <a:lnTo>
                      <a:pt x="172" y="250"/>
                    </a:lnTo>
                    <a:lnTo>
                      <a:pt x="174" y="258"/>
                    </a:lnTo>
                    <a:lnTo>
                      <a:pt x="178" y="266"/>
                    </a:lnTo>
                    <a:lnTo>
                      <a:pt x="184" y="278"/>
                    </a:lnTo>
                    <a:lnTo>
                      <a:pt x="182" y="286"/>
                    </a:lnTo>
                    <a:lnTo>
                      <a:pt x="176" y="292"/>
                    </a:lnTo>
                    <a:lnTo>
                      <a:pt x="172" y="298"/>
                    </a:lnTo>
                    <a:lnTo>
                      <a:pt x="164" y="300"/>
                    </a:lnTo>
                    <a:lnTo>
                      <a:pt x="152" y="306"/>
                    </a:lnTo>
                    <a:lnTo>
                      <a:pt x="146" y="310"/>
                    </a:lnTo>
                    <a:lnTo>
                      <a:pt x="142" y="314"/>
                    </a:lnTo>
                    <a:lnTo>
                      <a:pt x="142" y="326"/>
                    </a:lnTo>
                    <a:lnTo>
                      <a:pt x="140" y="338"/>
                    </a:lnTo>
                    <a:lnTo>
                      <a:pt x="138" y="350"/>
                    </a:lnTo>
                    <a:lnTo>
                      <a:pt x="140" y="356"/>
                    </a:lnTo>
                    <a:lnTo>
                      <a:pt x="142" y="360"/>
                    </a:lnTo>
                    <a:lnTo>
                      <a:pt x="206" y="360"/>
                    </a:lnTo>
                    <a:lnTo>
                      <a:pt x="214" y="352"/>
                    </a:lnTo>
                    <a:lnTo>
                      <a:pt x="222" y="346"/>
                    </a:lnTo>
                    <a:lnTo>
                      <a:pt x="228" y="342"/>
                    </a:lnTo>
                    <a:lnTo>
                      <a:pt x="234" y="342"/>
                    </a:lnTo>
                    <a:lnTo>
                      <a:pt x="242" y="340"/>
                    </a:lnTo>
                    <a:lnTo>
                      <a:pt x="252" y="342"/>
                    </a:lnTo>
                    <a:lnTo>
                      <a:pt x="256" y="348"/>
                    </a:lnTo>
                    <a:lnTo>
                      <a:pt x="260" y="350"/>
                    </a:lnTo>
                    <a:lnTo>
                      <a:pt x="266" y="356"/>
                    </a:lnTo>
                    <a:lnTo>
                      <a:pt x="274" y="360"/>
                    </a:lnTo>
                    <a:lnTo>
                      <a:pt x="282" y="378"/>
                    </a:lnTo>
                    <a:lnTo>
                      <a:pt x="290" y="422"/>
                    </a:lnTo>
                    <a:lnTo>
                      <a:pt x="300" y="436"/>
                    </a:lnTo>
                    <a:lnTo>
                      <a:pt x="314" y="448"/>
                    </a:lnTo>
                    <a:lnTo>
                      <a:pt x="330" y="460"/>
                    </a:lnTo>
                    <a:lnTo>
                      <a:pt x="340" y="464"/>
                    </a:lnTo>
                    <a:lnTo>
                      <a:pt x="352" y="468"/>
                    </a:lnTo>
                    <a:lnTo>
                      <a:pt x="372" y="502"/>
                    </a:lnTo>
                    <a:lnTo>
                      <a:pt x="368" y="502"/>
                    </a:lnTo>
                    <a:lnTo>
                      <a:pt x="362" y="504"/>
                    </a:lnTo>
                    <a:lnTo>
                      <a:pt x="354" y="512"/>
                    </a:lnTo>
                    <a:lnTo>
                      <a:pt x="346" y="520"/>
                    </a:lnTo>
                    <a:lnTo>
                      <a:pt x="340" y="526"/>
                    </a:lnTo>
                    <a:lnTo>
                      <a:pt x="336" y="534"/>
                    </a:lnTo>
                    <a:lnTo>
                      <a:pt x="328" y="540"/>
                    </a:lnTo>
                    <a:lnTo>
                      <a:pt x="312" y="554"/>
                    </a:lnTo>
                    <a:lnTo>
                      <a:pt x="296" y="564"/>
                    </a:lnTo>
                    <a:lnTo>
                      <a:pt x="280" y="570"/>
                    </a:lnTo>
                    <a:lnTo>
                      <a:pt x="266" y="582"/>
                    </a:lnTo>
                    <a:lnTo>
                      <a:pt x="254" y="592"/>
                    </a:lnTo>
                    <a:lnTo>
                      <a:pt x="244" y="606"/>
                    </a:lnTo>
                    <a:lnTo>
                      <a:pt x="234" y="620"/>
                    </a:lnTo>
                    <a:lnTo>
                      <a:pt x="202" y="650"/>
                    </a:lnTo>
                    <a:lnTo>
                      <a:pt x="190" y="662"/>
                    </a:lnTo>
                    <a:lnTo>
                      <a:pt x="182" y="676"/>
                    </a:lnTo>
                    <a:lnTo>
                      <a:pt x="176" y="690"/>
                    </a:lnTo>
                    <a:lnTo>
                      <a:pt x="176" y="708"/>
                    </a:lnTo>
                    <a:lnTo>
                      <a:pt x="180" y="730"/>
                    </a:lnTo>
                    <a:lnTo>
                      <a:pt x="190" y="756"/>
                    </a:lnTo>
                    <a:lnTo>
                      <a:pt x="192" y="768"/>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lstStyle/>
              <a:p>
                <a:pPr fontAlgn="base">
                  <a:spcBef>
                    <a:spcPct val="0"/>
                  </a:spcBef>
                  <a:spcAft>
                    <a:spcPct val="0"/>
                  </a:spcAft>
                  <a:buFont typeface="Arial" pitchFamily="34" charset="0"/>
                  <a:buNone/>
                </a:pPr>
                <a:endParaRPr lang="zh-CN" altLang="en-US" sz="2800" dirty="0" smtClean="0">
                  <a:solidFill>
                    <a:srgbClr val="000000"/>
                  </a:solidFill>
                  <a:latin typeface="微软雅黑" panose="020B0503020204020204" pitchFamily="34" charset="-122"/>
                  <a:ea typeface="微软雅黑" panose="020B0503020204020204" pitchFamily="34" charset="-122"/>
                </a:endParaRPr>
              </a:p>
            </p:txBody>
          </p:sp>
          <p:sp>
            <p:nvSpPr>
              <p:cNvPr id="35" name="Freeform 16"/>
              <p:cNvSpPr>
                <a:spLocks/>
              </p:cNvSpPr>
              <p:nvPr/>
            </p:nvSpPr>
            <p:spPr bwMode="auto">
              <a:xfrm>
                <a:off x="2411" y="2892"/>
                <a:ext cx="1123" cy="965"/>
              </a:xfrm>
              <a:custGeom>
                <a:avLst/>
                <a:gdLst>
                  <a:gd name="T0" fmla="*/ 222 w 606"/>
                  <a:gd name="T1" fmla="*/ 524 h 532"/>
                  <a:gd name="T2" fmla="*/ 194 w 606"/>
                  <a:gd name="T3" fmla="*/ 502 h 532"/>
                  <a:gd name="T4" fmla="*/ 138 w 606"/>
                  <a:gd name="T5" fmla="*/ 494 h 532"/>
                  <a:gd name="T6" fmla="*/ 96 w 606"/>
                  <a:gd name="T7" fmla="*/ 530 h 532"/>
                  <a:gd name="T8" fmla="*/ 104 w 606"/>
                  <a:gd name="T9" fmla="*/ 494 h 532"/>
                  <a:gd name="T10" fmla="*/ 64 w 606"/>
                  <a:gd name="T11" fmla="*/ 420 h 532"/>
                  <a:gd name="T12" fmla="*/ 88 w 606"/>
                  <a:gd name="T13" fmla="*/ 352 h 532"/>
                  <a:gd name="T14" fmla="*/ 84 w 606"/>
                  <a:gd name="T15" fmla="*/ 320 h 532"/>
                  <a:gd name="T16" fmla="*/ 46 w 606"/>
                  <a:gd name="T17" fmla="*/ 308 h 532"/>
                  <a:gd name="T18" fmla="*/ 10 w 606"/>
                  <a:gd name="T19" fmla="*/ 310 h 532"/>
                  <a:gd name="T20" fmla="*/ 6 w 606"/>
                  <a:gd name="T21" fmla="*/ 294 h 532"/>
                  <a:gd name="T22" fmla="*/ 2 w 606"/>
                  <a:gd name="T23" fmla="*/ 262 h 532"/>
                  <a:gd name="T24" fmla="*/ 16 w 606"/>
                  <a:gd name="T25" fmla="*/ 234 h 532"/>
                  <a:gd name="T26" fmla="*/ 60 w 606"/>
                  <a:gd name="T27" fmla="*/ 218 h 532"/>
                  <a:gd name="T28" fmla="*/ 106 w 606"/>
                  <a:gd name="T29" fmla="*/ 232 h 532"/>
                  <a:gd name="T30" fmla="*/ 134 w 606"/>
                  <a:gd name="T31" fmla="*/ 234 h 532"/>
                  <a:gd name="T32" fmla="*/ 164 w 606"/>
                  <a:gd name="T33" fmla="*/ 196 h 532"/>
                  <a:gd name="T34" fmla="*/ 186 w 606"/>
                  <a:gd name="T35" fmla="*/ 200 h 532"/>
                  <a:gd name="T36" fmla="*/ 258 w 606"/>
                  <a:gd name="T37" fmla="*/ 196 h 532"/>
                  <a:gd name="T38" fmla="*/ 266 w 606"/>
                  <a:gd name="T39" fmla="*/ 174 h 532"/>
                  <a:gd name="T40" fmla="*/ 256 w 606"/>
                  <a:gd name="T41" fmla="*/ 136 h 532"/>
                  <a:gd name="T42" fmla="*/ 196 w 606"/>
                  <a:gd name="T43" fmla="*/ 108 h 532"/>
                  <a:gd name="T44" fmla="*/ 192 w 606"/>
                  <a:gd name="T45" fmla="*/ 88 h 532"/>
                  <a:gd name="T46" fmla="*/ 202 w 606"/>
                  <a:gd name="T47" fmla="*/ 80 h 532"/>
                  <a:gd name="T48" fmla="*/ 278 w 606"/>
                  <a:gd name="T49" fmla="*/ 102 h 532"/>
                  <a:gd name="T50" fmla="*/ 326 w 606"/>
                  <a:gd name="T51" fmla="*/ 88 h 532"/>
                  <a:gd name="T52" fmla="*/ 368 w 606"/>
                  <a:gd name="T53" fmla="*/ 56 h 532"/>
                  <a:gd name="T54" fmla="*/ 388 w 606"/>
                  <a:gd name="T55" fmla="*/ 22 h 532"/>
                  <a:gd name="T56" fmla="*/ 400 w 606"/>
                  <a:gd name="T57" fmla="*/ 4 h 532"/>
                  <a:gd name="T58" fmla="*/ 432 w 606"/>
                  <a:gd name="T59" fmla="*/ 0 h 532"/>
                  <a:gd name="T60" fmla="*/ 450 w 606"/>
                  <a:gd name="T61" fmla="*/ 16 h 532"/>
                  <a:gd name="T62" fmla="*/ 468 w 606"/>
                  <a:gd name="T63" fmla="*/ 66 h 532"/>
                  <a:gd name="T64" fmla="*/ 526 w 606"/>
                  <a:gd name="T65" fmla="*/ 130 h 532"/>
                  <a:gd name="T66" fmla="*/ 566 w 606"/>
                  <a:gd name="T67" fmla="*/ 170 h 532"/>
                  <a:gd name="T68" fmla="*/ 564 w 606"/>
                  <a:gd name="T69" fmla="*/ 196 h 532"/>
                  <a:gd name="T70" fmla="*/ 534 w 606"/>
                  <a:gd name="T71" fmla="*/ 216 h 532"/>
                  <a:gd name="T72" fmla="*/ 506 w 606"/>
                  <a:gd name="T73" fmla="*/ 234 h 532"/>
                  <a:gd name="T74" fmla="*/ 518 w 606"/>
                  <a:gd name="T75" fmla="*/ 262 h 532"/>
                  <a:gd name="T76" fmla="*/ 568 w 606"/>
                  <a:gd name="T77" fmla="*/ 326 h 532"/>
                  <a:gd name="T78" fmla="*/ 592 w 606"/>
                  <a:gd name="T79" fmla="*/ 356 h 532"/>
                  <a:gd name="T80" fmla="*/ 576 w 606"/>
                  <a:gd name="T81" fmla="*/ 384 h 532"/>
                  <a:gd name="T82" fmla="*/ 538 w 606"/>
                  <a:gd name="T83" fmla="*/ 416 h 532"/>
                  <a:gd name="T84" fmla="*/ 482 w 606"/>
                  <a:gd name="T85" fmla="*/ 460 h 532"/>
                  <a:gd name="T86" fmla="*/ 434 w 606"/>
                  <a:gd name="T87" fmla="*/ 472 h 532"/>
                  <a:gd name="T88" fmla="*/ 376 w 606"/>
                  <a:gd name="T89" fmla="*/ 440 h 532"/>
                  <a:gd name="T90" fmla="*/ 358 w 606"/>
                  <a:gd name="T91" fmla="*/ 436 h 532"/>
                  <a:gd name="T92" fmla="*/ 332 w 606"/>
                  <a:gd name="T93" fmla="*/ 442 h 532"/>
                  <a:gd name="T94" fmla="*/ 290 w 606"/>
                  <a:gd name="T95" fmla="*/ 506 h 532"/>
                  <a:gd name="T96" fmla="*/ 256 w 606"/>
                  <a:gd name="T97" fmla="*/ 530 h 532"/>
                  <a:gd name="T98" fmla="*/ 0 w 606"/>
                  <a:gd name="T99" fmla="*/ 0 h 532"/>
                  <a:gd name="T100" fmla="*/ 606 w 606"/>
                  <a:gd name="T101" fmla="*/ 532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T98" t="T99" r="T100" b="T101"/>
                <a:pathLst>
                  <a:path w="606" h="532">
                    <a:moveTo>
                      <a:pt x="240" y="532"/>
                    </a:moveTo>
                    <a:lnTo>
                      <a:pt x="240" y="532"/>
                    </a:lnTo>
                    <a:lnTo>
                      <a:pt x="222" y="524"/>
                    </a:lnTo>
                    <a:lnTo>
                      <a:pt x="210" y="516"/>
                    </a:lnTo>
                    <a:lnTo>
                      <a:pt x="202" y="508"/>
                    </a:lnTo>
                    <a:lnTo>
                      <a:pt x="194" y="502"/>
                    </a:lnTo>
                    <a:lnTo>
                      <a:pt x="172" y="494"/>
                    </a:lnTo>
                    <a:lnTo>
                      <a:pt x="152" y="494"/>
                    </a:lnTo>
                    <a:lnTo>
                      <a:pt x="138" y="494"/>
                    </a:lnTo>
                    <a:lnTo>
                      <a:pt x="126" y="498"/>
                    </a:lnTo>
                    <a:lnTo>
                      <a:pt x="112" y="508"/>
                    </a:lnTo>
                    <a:lnTo>
                      <a:pt x="96" y="530"/>
                    </a:lnTo>
                    <a:lnTo>
                      <a:pt x="96" y="518"/>
                    </a:lnTo>
                    <a:lnTo>
                      <a:pt x="98" y="508"/>
                    </a:lnTo>
                    <a:lnTo>
                      <a:pt x="104" y="494"/>
                    </a:lnTo>
                    <a:lnTo>
                      <a:pt x="106" y="452"/>
                    </a:lnTo>
                    <a:lnTo>
                      <a:pt x="62" y="432"/>
                    </a:lnTo>
                    <a:lnTo>
                      <a:pt x="64" y="420"/>
                    </a:lnTo>
                    <a:lnTo>
                      <a:pt x="68" y="410"/>
                    </a:lnTo>
                    <a:lnTo>
                      <a:pt x="84" y="356"/>
                    </a:lnTo>
                    <a:lnTo>
                      <a:pt x="88" y="352"/>
                    </a:lnTo>
                    <a:lnTo>
                      <a:pt x="88" y="346"/>
                    </a:lnTo>
                    <a:lnTo>
                      <a:pt x="88" y="336"/>
                    </a:lnTo>
                    <a:lnTo>
                      <a:pt x="84" y="320"/>
                    </a:lnTo>
                    <a:lnTo>
                      <a:pt x="70" y="304"/>
                    </a:lnTo>
                    <a:lnTo>
                      <a:pt x="58" y="306"/>
                    </a:lnTo>
                    <a:lnTo>
                      <a:pt x="46" y="308"/>
                    </a:lnTo>
                    <a:lnTo>
                      <a:pt x="20" y="314"/>
                    </a:lnTo>
                    <a:lnTo>
                      <a:pt x="14" y="314"/>
                    </a:lnTo>
                    <a:lnTo>
                      <a:pt x="10" y="310"/>
                    </a:lnTo>
                    <a:lnTo>
                      <a:pt x="8" y="308"/>
                    </a:lnTo>
                    <a:lnTo>
                      <a:pt x="6" y="302"/>
                    </a:lnTo>
                    <a:lnTo>
                      <a:pt x="6" y="294"/>
                    </a:lnTo>
                    <a:lnTo>
                      <a:pt x="6" y="290"/>
                    </a:lnTo>
                    <a:lnTo>
                      <a:pt x="0" y="278"/>
                    </a:lnTo>
                    <a:lnTo>
                      <a:pt x="2" y="262"/>
                    </a:lnTo>
                    <a:lnTo>
                      <a:pt x="4" y="250"/>
                    </a:lnTo>
                    <a:lnTo>
                      <a:pt x="10" y="240"/>
                    </a:lnTo>
                    <a:lnTo>
                      <a:pt x="16" y="234"/>
                    </a:lnTo>
                    <a:lnTo>
                      <a:pt x="24" y="228"/>
                    </a:lnTo>
                    <a:lnTo>
                      <a:pt x="34" y="224"/>
                    </a:lnTo>
                    <a:lnTo>
                      <a:pt x="60" y="218"/>
                    </a:lnTo>
                    <a:lnTo>
                      <a:pt x="74" y="218"/>
                    </a:lnTo>
                    <a:lnTo>
                      <a:pt x="90" y="226"/>
                    </a:lnTo>
                    <a:lnTo>
                      <a:pt x="106" y="232"/>
                    </a:lnTo>
                    <a:lnTo>
                      <a:pt x="114" y="234"/>
                    </a:lnTo>
                    <a:lnTo>
                      <a:pt x="124" y="236"/>
                    </a:lnTo>
                    <a:lnTo>
                      <a:pt x="134" y="234"/>
                    </a:lnTo>
                    <a:lnTo>
                      <a:pt x="144" y="230"/>
                    </a:lnTo>
                    <a:lnTo>
                      <a:pt x="158" y="214"/>
                    </a:lnTo>
                    <a:lnTo>
                      <a:pt x="164" y="196"/>
                    </a:lnTo>
                    <a:lnTo>
                      <a:pt x="174" y="194"/>
                    </a:lnTo>
                    <a:lnTo>
                      <a:pt x="178" y="198"/>
                    </a:lnTo>
                    <a:lnTo>
                      <a:pt x="186" y="200"/>
                    </a:lnTo>
                    <a:lnTo>
                      <a:pt x="206" y="202"/>
                    </a:lnTo>
                    <a:lnTo>
                      <a:pt x="252" y="204"/>
                    </a:lnTo>
                    <a:lnTo>
                      <a:pt x="258" y="196"/>
                    </a:lnTo>
                    <a:lnTo>
                      <a:pt x="262" y="190"/>
                    </a:lnTo>
                    <a:lnTo>
                      <a:pt x="264" y="182"/>
                    </a:lnTo>
                    <a:lnTo>
                      <a:pt x="266" y="174"/>
                    </a:lnTo>
                    <a:lnTo>
                      <a:pt x="266" y="160"/>
                    </a:lnTo>
                    <a:lnTo>
                      <a:pt x="266" y="146"/>
                    </a:lnTo>
                    <a:lnTo>
                      <a:pt x="256" y="136"/>
                    </a:lnTo>
                    <a:lnTo>
                      <a:pt x="248" y="130"/>
                    </a:lnTo>
                    <a:lnTo>
                      <a:pt x="230" y="120"/>
                    </a:lnTo>
                    <a:lnTo>
                      <a:pt x="196" y="108"/>
                    </a:lnTo>
                    <a:lnTo>
                      <a:pt x="194" y="100"/>
                    </a:lnTo>
                    <a:lnTo>
                      <a:pt x="192" y="94"/>
                    </a:lnTo>
                    <a:lnTo>
                      <a:pt x="192" y="88"/>
                    </a:lnTo>
                    <a:lnTo>
                      <a:pt x="194" y="84"/>
                    </a:lnTo>
                    <a:lnTo>
                      <a:pt x="198" y="82"/>
                    </a:lnTo>
                    <a:lnTo>
                      <a:pt x="202" y="80"/>
                    </a:lnTo>
                    <a:lnTo>
                      <a:pt x="216" y="78"/>
                    </a:lnTo>
                    <a:lnTo>
                      <a:pt x="238" y="94"/>
                    </a:lnTo>
                    <a:lnTo>
                      <a:pt x="278" y="102"/>
                    </a:lnTo>
                    <a:lnTo>
                      <a:pt x="294" y="100"/>
                    </a:lnTo>
                    <a:lnTo>
                      <a:pt x="310" y="96"/>
                    </a:lnTo>
                    <a:lnTo>
                      <a:pt x="326" y="88"/>
                    </a:lnTo>
                    <a:lnTo>
                      <a:pt x="342" y="80"/>
                    </a:lnTo>
                    <a:lnTo>
                      <a:pt x="356" y="68"/>
                    </a:lnTo>
                    <a:lnTo>
                      <a:pt x="368" y="56"/>
                    </a:lnTo>
                    <a:lnTo>
                      <a:pt x="378" y="44"/>
                    </a:lnTo>
                    <a:lnTo>
                      <a:pt x="386" y="30"/>
                    </a:lnTo>
                    <a:lnTo>
                      <a:pt x="388" y="22"/>
                    </a:lnTo>
                    <a:lnTo>
                      <a:pt x="390" y="14"/>
                    </a:lnTo>
                    <a:lnTo>
                      <a:pt x="394" y="8"/>
                    </a:lnTo>
                    <a:lnTo>
                      <a:pt x="400" y="4"/>
                    </a:lnTo>
                    <a:lnTo>
                      <a:pt x="406" y="2"/>
                    </a:lnTo>
                    <a:lnTo>
                      <a:pt x="414" y="0"/>
                    </a:lnTo>
                    <a:lnTo>
                      <a:pt x="432" y="0"/>
                    </a:lnTo>
                    <a:lnTo>
                      <a:pt x="438" y="4"/>
                    </a:lnTo>
                    <a:lnTo>
                      <a:pt x="444" y="10"/>
                    </a:lnTo>
                    <a:lnTo>
                      <a:pt x="450" y="16"/>
                    </a:lnTo>
                    <a:lnTo>
                      <a:pt x="456" y="24"/>
                    </a:lnTo>
                    <a:lnTo>
                      <a:pt x="464" y="44"/>
                    </a:lnTo>
                    <a:lnTo>
                      <a:pt x="468" y="66"/>
                    </a:lnTo>
                    <a:lnTo>
                      <a:pt x="494" y="98"/>
                    </a:lnTo>
                    <a:lnTo>
                      <a:pt x="508" y="114"/>
                    </a:lnTo>
                    <a:lnTo>
                      <a:pt x="526" y="130"/>
                    </a:lnTo>
                    <a:lnTo>
                      <a:pt x="558" y="142"/>
                    </a:lnTo>
                    <a:lnTo>
                      <a:pt x="562" y="154"/>
                    </a:lnTo>
                    <a:lnTo>
                      <a:pt x="566" y="170"/>
                    </a:lnTo>
                    <a:lnTo>
                      <a:pt x="566" y="178"/>
                    </a:lnTo>
                    <a:lnTo>
                      <a:pt x="566" y="188"/>
                    </a:lnTo>
                    <a:lnTo>
                      <a:pt x="564" y="196"/>
                    </a:lnTo>
                    <a:lnTo>
                      <a:pt x="558" y="204"/>
                    </a:lnTo>
                    <a:lnTo>
                      <a:pt x="546" y="210"/>
                    </a:lnTo>
                    <a:lnTo>
                      <a:pt x="534" y="216"/>
                    </a:lnTo>
                    <a:lnTo>
                      <a:pt x="516" y="222"/>
                    </a:lnTo>
                    <a:lnTo>
                      <a:pt x="510" y="228"/>
                    </a:lnTo>
                    <a:lnTo>
                      <a:pt x="506" y="234"/>
                    </a:lnTo>
                    <a:lnTo>
                      <a:pt x="506" y="246"/>
                    </a:lnTo>
                    <a:lnTo>
                      <a:pt x="506" y="262"/>
                    </a:lnTo>
                    <a:lnTo>
                      <a:pt x="518" y="262"/>
                    </a:lnTo>
                    <a:lnTo>
                      <a:pt x="532" y="258"/>
                    </a:lnTo>
                    <a:lnTo>
                      <a:pt x="572" y="256"/>
                    </a:lnTo>
                    <a:lnTo>
                      <a:pt x="568" y="326"/>
                    </a:lnTo>
                    <a:lnTo>
                      <a:pt x="572" y="334"/>
                    </a:lnTo>
                    <a:lnTo>
                      <a:pt x="576" y="340"/>
                    </a:lnTo>
                    <a:lnTo>
                      <a:pt x="592" y="356"/>
                    </a:lnTo>
                    <a:lnTo>
                      <a:pt x="606" y="378"/>
                    </a:lnTo>
                    <a:lnTo>
                      <a:pt x="590" y="380"/>
                    </a:lnTo>
                    <a:lnTo>
                      <a:pt x="576" y="384"/>
                    </a:lnTo>
                    <a:lnTo>
                      <a:pt x="554" y="398"/>
                    </a:lnTo>
                    <a:lnTo>
                      <a:pt x="546" y="408"/>
                    </a:lnTo>
                    <a:lnTo>
                      <a:pt x="538" y="416"/>
                    </a:lnTo>
                    <a:lnTo>
                      <a:pt x="520" y="430"/>
                    </a:lnTo>
                    <a:lnTo>
                      <a:pt x="500" y="444"/>
                    </a:lnTo>
                    <a:lnTo>
                      <a:pt x="482" y="460"/>
                    </a:lnTo>
                    <a:lnTo>
                      <a:pt x="466" y="464"/>
                    </a:lnTo>
                    <a:lnTo>
                      <a:pt x="450" y="470"/>
                    </a:lnTo>
                    <a:lnTo>
                      <a:pt x="434" y="472"/>
                    </a:lnTo>
                    <a:lnTo>
                      <a:pt x="420" y="472"/>
                    </a:lnTo>
                    <a:lnTo>
                      <a:pt x="392" y="456"/>
                    </a:lnTo>
                    <a:lnTo>
                      <a:pt x="376" y="440"/>
                    </a:lnTo>
                    <a:lnTo>
                      <a:pt x="372" y="438"/>
                    </a:lnTo>
                    <a:lnTo>
                      <a:pt x="368" y="436"/>
                    </a:lnTo>
                    <a:lnTo>
                      <a:pt x="358" y="436"/>
                    </a:lnTo>
                    <a:lnTo>
                      <a:pt x="342" y="436"/>
                    </a:lnTo>
                    <a:lnTo>
                      <a:pt x="336" y="438"/>
                    </a:lnTo>
                    <a:lnTo>
                      <a:pt x="332" y="442"/>
                    </a:lnTo>
                    <a:lnTo>
                      <a:pt x="330" y="464"/>
                    </a:lnTo>
                    <a:lnTo>
                      <a:pt x="302" y="492"/>
                    </a:lnTo>
                    <a:lnTo>
                      <a:pt x="290" y="506"/>
                    </a:lnTo>
                    <a:lnTo>
                      <a:pt x="278" y="522"/>
                    </a:lnTo>
                    <a:lnTo>
                      <a:pt x="266" y="528"/>
                    </a:lnTo>
                    <a:lnTo>
                      <a:pt x="256" y="530"/>
                    </a:lnTo>
                    <a:lnTo>
                      <a:pt x="240" y="532"/>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lstStyle/>
              <a:p>
                <a:pPr fontAlgn="base">
                  <a:spcBef>
                    <a:spcPct val="0"/>
                  </a:spcBef>
                  <a:spcAft>
                    <a:spcPct val="0"/>
                  </a:spcAft>
                  <a:buFont typeface="Arial" pitchFamily="34" charset="0"/>
                  <a:buNone/>
                </a:pPr>
                <a:endParaRPr lang="zh-CN" altLang="en-US" sz="2800" smtClean="0">
                  <a:solidFill>
                    <a:srgbClr val="000000"/>
                  </a:solidFill>
                  <a:latin typeface="微软雅黑" panose="020B0503020204020204" pitchFamily="34" charset="-122"/>
                  <a:ea typeface="微软雅黑" panose="020B0503020204020204" pitchFamily="34" charset="-122"/>
                </a:endParaRPr>
              </a:p>
            </p:txBody>
          </p:sp>
          <p:sp>
            <p:nvSpPr>
              <p:cNvPr id="36" name="Freeform 27"/>
              <p:cNvSpPr>
                <a:spLocks/>
              </p:cNvSpPr>
              <p:nvPr/>
            </p:nvSpPr>
            <p:spPr bwMode="auto">
              <a:xfrm>
                <a:off x="2804" y="726"/>
                <a:ext cx="907" cy="1612"/>
              </a:xfrm>
              <a:custGeom>
                <a:avLst/>
                <a:gdLst>
                  <a:gd name="T0" fmla="*/ 330 w 490"/>
                  <a:gd name="T1" fmla="*/ 884 h 888"/>
                  <a:gd name="T2" fmla="*/ 278 w 490"/>
                  <a:gd name="T3" fmla="*/ 842 h 888"/>
                  <a:gd name="T4" fmla="*/ 214 w 490"/>
                  <a:gd name="T5" fmla="*/ 834 h 888"/>
                  <a:gd name="T6" fmla="*/ 180 w 490"/>
                  <a:gd name="T7" fmla="*/ 844 h 888"/>
                  <a:gd name="T8" fmla="*/ 146 w 490"/>
                  <a:gd name="T9" fmla="*/ 826 h 888"/>
                  <a:gd name="T10" fmla="*/ 120 w 490"/>
                  <a:gd name="T11" fmla="*/ 818 h 888"/>
                  <a:gd name="T12" fmla="*/ 102 w 490"/>
                  <a:gd name="T13" fmla="*/ 802 h 888"/>
                  <a:gd name="T14" fmla="*/ 12 w 490"/>
                  <a:gd name="T15" fmla="*/ 784 h 888"/>
                  <a:gd name="T16" fmla="*/ 20 w 490"/>
                  <a:gd name="T17" fmla="*/ 758 h 888"/>
                  <a:gd name="T18" fmla="*/ 14 w 490"/>
                  <a:gd name="T19" fmla="*/ 728 h 888"/>
                  <a:gd name="T20" fmla="*/ 0 w 490"/>
                  <a:gd name="T21" fmla="*/ 714 h 888"/>
                  <a:gd name="T22" fmla="*/ 58 w 490"/>
                  <a:gd name="T23" fmla="*/ 704 h 888"/>
                  <a:gd name="T24" fmla="*/ 66 w 490"/>
                  <a:gd name="T25" fmla="*/ 676 h 888"/>
                  <a:gd name="T26" fmla="*/ 64 w 490"/>
                  <a:gd name="T27" fmla="*/ 632 h 888"/>
                  <a:gd name="T28" fmla="*/ 46 w 490"/>
                  <a:gd name="T29" fmla="*/ 550 h 888"/>
                  <a:gd name="T30" fmla="*/ 68 w 490"/>
                  <a:gd name="T31" fmla="*/ 532 h 888"/>
                  <a:gd name="T32" fmla="*/ 150 w 490"/>
                  <a:gd name="T33" fmla="*/ 552 h 888"/>
                  <a:gd name="T34" fmla="*/ 172 w 490"/>
                  <a:gd name="T35" fmla="*/ 546 h 888"/>
                  <a:gd name="T36" fmla="*/ 178 w 490"/>
                  <a:gd name="T37" fmla="*/ 496 h 888"/>
                  <a:gd name="T38" fmla="*/ 204 w 490"/>
                  <a:gd name="T39" fmla="*/ 494 h 888"/>
                  <a:gd name="T40" fmla="*/ 242 w 490"/>
                  <a:gd name="T41" fmla="*/ 500 h 888"/>
                  <a:gd name="T42" fmla="*/ 250 w 490"/>
                  <a:gd name="T43" fmla="*/ 454 h 888"/>
                  <a:gd name="T44" fmla="*/ 246 w 490"/>
                  <a:gd name="T45" fmla="*/ 416 h 888"/>
                  <a:gd name="T46" fmla="*/ 256 w 490"/>
                  <a:gd name="T47" fmla="*/ 384 h 888"/>
                  <a:gd name="T48" fmla="*/ 224 w 490"/>
                  <a:gd name="T49" fmla="*/ 352 h 888"/>
                  <a:gd name="T50" fmla="*/ 188 w 490"/>
                  <a:gd name="T51" fmla="*/ 328 h 888"/>
                  <a:gd name="T52" fmla="*/ 136 w 490"/>
                  <a:gd name="T53" fmla="*/ 312 h 888"/>
                  <a:gd name="T54" fmla="*/ 128 w 490"/>
                  <a:gd name="T55" fmla="*/ 290 h 888"/>
                  <a:gd name="T56" fmla="*/ 134 w 490"/>
                  <a:gd name="T57" fmla="*/ 242 h 888"/>
                  <a:gd name="T58" fmla="*/ 162 w 490"/>
                  <a:gd name="T59" fmla="*/ 222 h 888"/>
                  <a:gd name="T60" fmla="*/ 264 w 490"/>
                  <a:gd name="T61" fmla="*/ 230 h 888"/>
                  <a:gd name="T62" fmla="*/ 278 w 490"/>
                  <a:gd name="T63" fmla="*/ 198 h 888"/>
                  <a:gd name="T64" fmla="*/ 278 w 490"/>
                  <a:gd name="T65" fmla="*/ 144 h 888"/>
                  <a:gd name="T66" fmla="*/ 282 w 490"/>
                  <a:gd name="T67" fmla="*/ 124 h 888"/>
                  <a:gd name="T68" fmla="*/ 304 w 490"/>
                  <a:gd name="T69" fmla="*/ 104 h 888"/>
                  <a:gd name="T70" fmla="*/ 382 w 490"/>
                  <a:gd name="T71" fmla="*/ 12 h 888"/>
                  <a:gd name="T72" fmla="*/ 416 w 490"/>
                  <a:gd name="T73" fmla="*/ 22 h 888"/>
                  <a:gd name="T74" fmla="*/ 440 w 490"/>
                  <a:gd name="T75" fmla="*/ 2 h 888"/>
                  <a:gd name="T76" fmla="*/ 460 w 490"/>
                  <a:gd name="T77" fmla="*/ 12 h 888"/>
                  <a:gd name="T78" fmla="*/ 452 w 490"/>
                  <a:gd name="T79" fmla="*/ 52 h 888"/>
                  <a:gd name="T80" fmla="*/ 444 w 490"/>
                  <a:gd name="T81" fmla="*/ 100 h 888"/>
                  <a:gd name="T82" fmla="*/ 424 w 490"/>
                  <a:gd name="T83" fmla="*/ 126 h 888"/>
                  <a:gd name="T84" fmla="*/ 422 w 490"/>
                  <a:gd name="T85" fmla="*/ 174 h 888"/>
                  <a:gd name="T86" fmla="*/ 428 w 490"/>
                  <a:gd name="T87" fmla="*/ 246 h 888"/>
                  <a:gd name="T88" fmla="*/ 398 w 490"/>
                  <a:gd name="T89" fmla="*/ 300 h 888"/>
                  <a:gd name="T90" fmla="*/ 416 w 490"/>
                  <a:gd name="T91" fmla="*/ 434 h 888"/>
                  <a:gd name="T92" fmla="*/ 410 w 490"/>
                  <a:gd name="T93" fmla="*/ 492 h 888"/>
                  <a:gd name="T94" fmla="*/ 414 w 490"/>
                  <a:gd name="T95" fmla="*/ 538 h 888"/>
                  <a:gd name="T96" fmla="*/ 434 w 490"/>
                  <a:gd name="T97" fmla="*/ 568 h 888"/>
                  <a:gd name="T98" fmla="*/ 466 w 490"/>
                  <a:gd name="T99" fmla="*/ 674 h 888"/>
                  <a:gd name="T100" fmla="*/ 490 w 490"/>
                  <a:gd name="T101" fmla="*/ 732 h 888"/>
                  <a:gd name="T102" fmla="*/ 372 w 490"/>
                  <a:gd name="T103" fmla="*/ 728 h 888"/>
                  <a:gd name="T104" fmla="*/ 354 w 490"/>
                  <a:gd name="T105" fmla="*/ 744 h 888"/>
                  <a:gd name="T106" fmla="*/ 382 w 490"/>
                  <a:gd name="T107" fmla="*/ 798 h 888"/>
                  <a:gd name="T108" fmla="*/ 350 w 490"/>
                  <a:gd name="T109" fmla="*/ 828 h 888"/>
                  <a:gd name="T110" fmla="*/ 0 w 490"/>
                  <a:gd name="T111" fmla="*/ 0 h 888"/>
                  <a:gd name="T112" fmla="*/ 490 w 490"/>
                  <a:gd name="T113" fmla="*/ 888 h 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T110" t="T111" r="T112" b="T113"/>
                <a:pathLst>
                  <a:path w="490" h="888">
                    <a:moveTo>
                      <a:pt x="344" y="888"/>
                    </a:moveTo>
                    <a:lnTo>
                      <a:pt x="344" y="888"/>
                    </a:lnTo>
                    <a:lnTo>
                      <a:pt x="330" y="884"/>
                    </a:lnTo>
                    <a:lnTo>
                      <a:pt x="320" y="878"/>
                    </a:lnTo>
                    <a:lnTo>
                      <a:pt x="304" y="866"/>
                    </a:lnTo>
                    <a:lnTo>
                      <a:pt x="278" y="842"/>
                    </a:lnTo>
                    <a:lnTo>
                      <a:pt x="252" y="834"/>
                    </a:lnTo>
                    <a:lnTo>
                      <a:pt x="232" y="834"/>
                    </a:lnTo>
                    <a:lnTo>
                      <a:pt x="214" y="834"/>
                    </a:lnTo>
                    <a:lnTo>
                      <a:pt x="196" y="838"/>
                    </a:lnTo>
                    <a:lnTo>
                      <a:pt x="188" y="840"/>
                    </a:lnTo>
                    <a:lnTo>
                      <a:pt x="180" y="844"/>
                    </a:lnTo>
                    <a:lnTo>
                      <a:pt x="170" y="842"/>
                    </a:lnTo>
                    <a:lnTo>
                      <a:pt x="160" y="836"/>
                    </a:lnTo>
                    <a:lnTo>
                      <a:pt x="146" y="826"/>
                    </a:lnTo>
                    <a:lnTo>
                      <a:pt x="136" y="824"/>
                    </a:lnTo>
                    <a:lnTo>
                      <a:pt x="128" y="822"/>
                    </a:lnTo>
                    <a:lnTo>
                      <a:pt x="120" y="818"/>
                    </a:lnTo>
                    <a:lnTo>
                      <a:pt x="114" y="814"/>
                    </a:lnTo>
                    <a:lnTo>
                      <a:pt x="106" y="804"/>
                    </a:lnTo>
                    <a:lnTo>
                      <a:pt x="102" y="802"/>
                    </a:lnTo>
                    <a:lnTo>
                      <a:pt x="98" y="800"/>
                    </a:lnTo>
                    <a:lnTo>
                      <a:pt x="56" y="800"/>
                    </a:lnTo>
                    <a:lnTo>
                      <a:pt x="12" y="784"/>
                    </a:lnTo>
                    <a:lnTo>
                      <a:pt x="12" y="776"/>
                    </a:lnTo>
                    <a:lnTo>
                      <a:pt x="14" y="770"/>
                    </a:lnTo>
                    <a:lnTo>
                      <a:pt x="20" y="758"/>
                    </a:lnTo>
                    <a:lnTo>
                      <a:pt x="20" y="744"/>
                    </a:lnTo>
                    <a:lnTo>
                      <a:pt x="18" y="734"/>
                    </a:lnTo>
                    <a:lnTo>
                      <a:pt x="14" y="728"/>
                    </a:lnTo>
                    <a:lnTo>
                      <a:pt x="8" y="726"/>
                    </a:lnTo>
                    <a:lnTo>
                      <a:pt x="2" y="718"/>
                    </a:lnTo>
                    <a:lnTo>
                      <a:pt x="0" y="714"/>
                    </a:lnTo>
                    <a:lnTo>
                      <a:pt x="0" y="708"/>
                    </a:lnTo>
                    <a:lnTo>
                      <a:pt x="0" y="706"/>
                    </a:lnTo>
                    <a:lnTo>
                      <a:pt x="58" y="704"/>
                    </a:lnTo>
                    <a:lnTo>
                      <a:pt x="62" y="696"/>
                    </a:lnTo>
                    <a:lnTo>
                      <a:pt x="66" y="686"/>
                    </a:lnTo>
                    <a:lnTo>
                      <a:pt x="66" y="676"/>
                    </a:lnTo>
                    <a:lnTo>
                      <a:pt x="68" y="666"/>
                    </a:lnTo>
                    <a:lnTo>
                      <a:pt x="66" y="648"/>
                    </a:lnTo>
                    <a:lnTo>
                      <a:pt x="64" y="632"/>
                    </a:lnTo>
                    <a:lnTo>
                      <a:pt x="52" y="602"/>
                    </a:lnTo>
                    <a:lnTo>
                      <a:pt x="46" y="564"/>
                    </a:lnTo>
                    <a:lnTo>
                      <a:pt x="46" y="550"/>
                    </a:lnTo>
                    <a:lnTo>
                      <a:pt x="50" y="542"/>
                    </a:lnTo>
                    <a:lnTo>
                      <a:pt x="56" y="536"/>
                    </a:lnTo>
                    <a:lnTo>
                      <a:pt x="68" y="532"/>
                    </a:lnTo>
                    <a:lnTo>
                      <a:pt x="84" y="530"/>
                    </a:lnTo>
                    <a:lnTo>
                      <a:pt x="104" y="530"/>
                    </a:lnTo>
                    <a:lnTo>
                      <a:pt x="150" y="552"/>
                    </a:lnTo>
                    <a:lnTo>
                      <a:pt x="162" y="550"/>
                    </a:lnTo>
                    <a:lnTo>
                      <a:pt x="168" y="548"/>
                    </a:lnTo>
                    <a:lnTo>
                      <a:pt x="172" y="546"/>
                    </a:lnTo>
                    <a:lnTo>
                      <a:pt x="172" y="504"/>
                    </a:lnTo>
                    <a:lnTo>
                      <a:pt x="174" y="500"/>
                    </a:lnTo>
                    <a:lnTo>
                      <a:pt x="178" y="496"/>
                    </a:lnTo>
                    <a:lnTo>
                      <a:pt x="182" y="494"/>
                    </a:lnTo>
                    <a:lnTo>
                      <a:pt x="190" y="494"/>
                    </a:lnTo>
                    <a:lnTo>
                      <a:pt x="204" y="494"/>
                    </a:lnTo>
                    <a:lnTo>
                      <a:pt x="210" y="496"/>
                    </a:lnTo>
                    <a:lnTo>
                      <a:pt x="214" y="500"/>
                    </a:lnTo>
                    <a:lnTo>
                      <a:pt x="242" y="500"/>
                    </a:lnTo>
                    <a:lnTo>
                      <a:pt x="246" y="490"/>
                    </a:lnTo>
                    <a:lnTo>
                      <a:pt x="248" y="478"/>
                    </a:lnTo>
                    <a:lnTo>
                      <a:pt x="250" y="454"/>
                    </a:lnTo>
                    <a:lnTo>
                      <a:pt x="250" y="432"/>
                    </a:lnTo>
                    <a:lnTo>
                      <a:pt x="248" y="424"/>
                    </a:lnTo>
                    <a:lnTo>
                      <a:pt x="246" y="416"/>
                    </a:lnTo>
                    <a:lnTo>
                      <a:pt x="248" y="404"/>
                    </a:lnTo>
                    <a:lnTo>
                      <a:pt x="250" y="396"/>
                    </a:lnTo>
                    <a:lnTo>
                      <a:pt x="256" y="384"/>
                    </a:lnTo>
                    <a:lnTo>
                      <a:pt x="256" y="364"/>
                    </a:lnTo>
                    <a:lnTo>
                      <a:pt x="240" y="362"/>
                    </a:lnTo>
                    <a:lnTo>
                      <a:pt x="224" y="352"/>
                    </a:lnTo>
                    <a:lnTo>
                      <a:pt x="210" y="342"/>
                    </a:lnTo>
                    <a:lnTo>
                      <a:pt x="196" y="334"/>
                    </a:lnTo>
                    <a:lnTo>
                      <a:pt x="188" y="328"/>
                    </a:lnTo>
                    <a:lnTo>
                      <a:pt x="170" y="324"/>
                    </a:lnTo>
                    <a:lnTo>
                      <a:pt x="152" y="318"/>
                    </a:lnTo>
                    <a:lnTo>
                      <a:pt x="136" y="312"/>
                    </a:lnTo>
                    <a:lnTo>
                      <a:pt x="126" y="306"/>
                    </a:lnTo>
                    <a:lnTo>
                      <a:pt x="126" y="296"/>
                    </a:lnTo>
                    <a:lnTo>
                      <a:pt x="128" y="290"/>
                    </a:lnTo>
                    <a:lnTo>
                      <a:pt x="136" y="280"/>
                    </a:lnTo>
                    <a:lnTo>
                      <a:pt x="130" y="244"/>
                    </a:lnTo>
                    <a:lnTo>
                      <a:pt x="134" y="242"/>
                    </a:lnTo>
                    <a:lnTo>
                      <a:pt x="140" y="236"/>
                    </a:lnTo>
                    <a:lnTo>
                      <a:pt x="148" y="222"/>
                    </a:lnTo>
                    <a:lnTo>
                      <a:pt x="162" y="222"/>
                    </a:lnTo>
                    <a:lnTo>
                      <a:pt x="172" y="222"/>
                    </a:lnTo>
                    <a:lnTo>
                      <a:pt x="184" y="226"/>
                    </a:lnTo>
                    <a:lnTo>
                      <a:pt x="264" y="230"/>
                    </a:lnTo>
                    <a:lnTo>
                      <a:pt x="270" y="220"/>
                    </a:lnTo>
                    <a:lnTo>
                      <a:pt x="276" y="210"/>
                    </a:lnTo>
                    <a:lnTo>
                      <a:pt x="278" y="198"/>
                    </a:lnTo>
                    <a:lnTo>
                      <a:pt x="280" y="186"/>
                    </a:lnTo>
                    <a:lnTo>
                      <a:pt x="278" y="162"/>
                    </a:lnTo>
                    <a:lnTo>
                      <a:pt x="278" y="144"/>
                    </a:lnTo>
                    <a:lnTo>
                      <a:pt x="278" y="136"/>
                    </a:lnTo>
                    <a:lnTo>
                      <a:pt x="280" y="130"/>
                    </a:lnTo>
                    <a:lnTo>
                      <a:pt x="282" y="124"/>
                    </a:lnTo>
                    <a:lnTo>
                      <a:pt x="286" y="120"/>
                    </a:lnTo>
                    <a:lnTo>
                      <a:pt x="294" y="114"/>
                    </a:lnTo>
                    <a:lnTo>
                      <a:pt x="304" y="104"/>
                    </a:lnTo>
                    <a:lnTo>
                      <a:pt x="334" y="60"/>
                    </a:lnTo>
                    <a:lnTo>
                      <a:pt x="364" y="38"/>
                    </a:lnTo>
                    <a:lnTo>
                      <a:pt x="382" y="12"/>
                    </a:lnTo>
                    <a:lnTo>
                      <a:pt x="404" y="28"/>
                    </a:lnTo>
                    <a:lnTo>
                      <a:pt x="410" y="28"/>
                    </a:lnTo>
                    <a:lnTo>
                      <a:pt x="416" y="22"/>
                    </a:lnTo>
                    <a:lnTo>
                      <a:pt x="422" y="16"/>
                    </a:lnTo>
                    <a:lnTo>
                      <a:pt x="430" y="0"/>
                    </a:lnTo>
                    <a:lnTo>
                      <a:pt x="440" y="2"/>
                    </a:lnTo>
                    <a:lnTo>
                      <a:pt x="450" y="4"/>
                    </a:lnTo>
                    <a:lnTo>
                      <a:pt x="456" y="8"/>
                    </a:lnTo>
                    <a:lnTo>
                      <a:pt x="460" y="12"/>
                    </a:lnTo>
                    <a:lnTo>
                      <a:pt x="462" y="20"/>
                    </a:lnTo>
                    <a:lnTo>
                      <a:pt x="464" y="28"/>
                    </a:lnTo>
                    <a:lnTo>
                      <a:pt x="452" y="52"/>
                    </a:lnTo>
                    <a:lnTo>
                      <a:pt x="450" y="72"/>
                    </a:lnTo>
                    <a:lnTo>
                      <a:pt x="446" y="90"/>
                    </a:lnTo>
                    <a:lnTo>
                      <a:pt x="444" y="100"/>
                    </a:lnTo>
                    <a:lnTo>
                      <a:pt x="438" y="108"/>
                    </a:lnTo>
                    <a:lnTo>
                      <a:pt x="432" y="118"/>
                    </a:lnTo>
                    <a:lnTo>
                      <a:pt x="424" y="126"/>
                    </a:lnTo>
                    <a:lnTo>
                      <a:pt x="422" y="138"/>
                    </a:lnTo>
                    <a:lnTo>
                      <a:pt x="420" y="150"/>
                    </a:lnTo>
                    <a:lnTo>
                      <a:pt x="422" y="174"/>
                    </a:lnTo>
                    <a:lnTo>
                      <a:pt x="430" y="228"/>
                    </a:lnTo>
                    <a:lnTo>
                      <a:pt x="430" y="238"/>
                    </a:lnTo>
                    <a:lnTo>
                      <a:pt x="428" y="246"/>
                    </a:lnTo>
                    <a:lnTo>
                      <a:pt x="420" y="266"/>
                    </a:lnTo>
                    <a:lnTo>
                      <a:pt x="408" y="284"/>
                    </a:lnTo>
                    <a:lnTo>
                      <a:pt x="398" y="300"/>
                    </a:lnTo>
                    <a:lnTo>
                      <a:pt x="398" y="384"/>
                    </a:lnTo>
                    <a:lnTo>
                      <a:pt x="412" y="416"/>
                    </a:lnTo>
                    <a:lnTo>
                      <a:pt x="416" y="434"/>
                    </a:lnTo>
                    <a:lnTo>
                      <a:pt x="418" y="454"/>
                    </a:lnTo>
                    <a:lnTo>
                      <a:pt x="414" y="472"/>
                    </a:lnTo>
                    <a:lnTo>
                      <a:pt x="410" y="492"/>
                    </a:lnTo>
                    <a:lnTo>
                      <a:pt x="410" y="514"/>
                    </a:lnTo>
                    <a:lnTo>
                      <a:pt x="412" y="526"/>
                    </a:lnTo>
                    <a:lnTo>
                      <a:pt x="414" y="538"/>
                    </a:lnTo>
                    <a:lnTo>
                      <a:pt x="422" y="548"/>
                    </a:lnTo>
                    <a:lnTo>
                      <a:pt x="428" y="556"/>
                    </a:lnTo>
                    <a:lnTo>
                      <a:pt x="434" y="568"/>
                    </a:lnTo>
                    <a:lnTo>
                      <a:pt x="432" y="600"/>
                    </a:lnTo>
                    <a:lnTo>
                      <a:pt x="456" y="660"/>
                    </a:lnTo>
                    <a:lnTo>
                      <a:pt x="466" y="674"/>
                    </a:lnTo>
                    <a:lnTo>
                      <a:pt x="476" y="690"/>
                    </a:lnTo>
                    <a:lnTo>
                      <a:pt x="484" y="710"/>
                    </a:lnTo>
                    <a:lnTo>
                      <a:pt x="490" y="732"/>
                    </a:lnTo>
                    <a:lnTo>
                      <a:pt x="462" y="726"/>
                    </a:lnTo>
                    <a:lnTo>
                      <a:pt x="404" y="726"/>
                    </a:lnTo>
                    <a:lnTo>
                      <a:pt x="372" y="728"/>
                    </a:lnTo>
                    <a:lnTo>
                      <a:pt x="362" y="728"/>
                    </a:lnTo>
                    <a:lnTo>
                      <a:pt x="356" y="732"/>
                    </a:lnTo>
                    <a:lnTo>
                      <a:pt x="354" y="744"/>
                    </a:lnTo>
                    <a:lnTo>
                      <a:pt x="394" y="776"/>
                    </a:lnTo>
                    <a:lnTo>
                      <a:pt x="398" y="792"/>
                    </a:lnTo>
                    <a:lnTo>
                      <a:pt x="382" y="798"/>
                    </a:lnTo>
                    <a:lnTo>
                      <a:pt x="370" y="806"/>
                    </a:lnTo>
                    <a:lnTo>
                      <a:pt x="360" y="816"/>
                    </a:lnTo>
                    <a:lnTo>
                      <a:pt x="350" y="828"/>
                    </a:lnTo>
                    <a:lnTo>
                      <a:pt x="350" y="888"/>
                    </a:lnTo>
                    <a:lnTo>
                      <a:pt x="344" y="888"/>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lstStyle/>
              <a:p>
                <a:pPr fontAlgn="base">
                  <a:spcBef>
                    <a:spcPct val="0"/>
                  </a:spcBef>
                  <a:spcAft>
                    <a:spcPct val="0"/>
                  </a:spcAft>
                  <a:buFont typeface="Arial" pitchFamily="34" charset="0"/>
                  <a:buNone/>
                </a:pPr>
                <a:endParaRPr lang="zh-CN" altLang="en-US" sz="2800" smtClean="0">
                  <a:solidFill>
                    <a:srgbClr val="000000"/>
                  </a:solidFill>
                  <a:latin typeface="微软雅黑" panose="020B0503020204020204" pitchFamily="34" charset="-122"/>
                  <a:ea typeface="微软雅黑" panose="020B0503020204020204" pitchFamily="34" charset="-122"/>
                </a:endParaRPr>
              </a:p>
            </p:txBody>
          </p:sp>
        </p:grpSp>
        <p:sp>
          <p:nvSpPr>
            <p:cNvPr id="7" name="Freeform 11"/>
            <p:cNvSpPr>
              <a:spLocks/>
            </p:cNvSpPr>
            <p:nvPr/>
          </p:nvSpPr>
          <p:spPr bwMode="auto">
            <a:xfrm>
              <a:off x="4466405" y="3564383"/>
              <a:ext cx="910082" cy="942813"/>
            </a:xfrm>
            <a:custGeom>
              <a:avLst/>
              <a:gdLst>
                <a:gd name="T0" fmla="*/ 368 w 882"/>
                <a:gd name="T1" fmla="*/ 904 h 932"/>
                <a:gd name="T2" fmla="*/ 352 w 882"/>
                <a:gd name="T3" fmla="*/ 844 h 932"/>
                <a:gd name="T4" fmla="*/ 310 w 882"/>
                <a:gd name="T5" fmla="*/ 844 h 932"/>
                <a:gd name="T6" fmla="*/ 240 w 882"/>
                <a:gd name="T7" fmla="*/ 832 h 932"/>
                <a:gd name="T8" fmla="*/ 202 w 882"/>
                <a:gd name="T9" fmla="*/ 798 h 932"/>
                <a:gd name="T10" fmla="*/ 162 w 882"/>
                <a:gd name="T11" fmla="*/ 774 h 932"/>
                <a:gd name="T12" fmla="*/ 168 w 882"/>
                <a:gd name="T13" fmla="*/ 708 h 932"/>
                <a:gd name="T14" fmla="*/ 126 w 882"/>
                <a:gd name="T15" fmla="*/ 670 h 932"/>
                <a:gd name="T16" fmla="*/ 102 w 882"/>
                <a:gd name="T17" fmla="*/ 598 h 932"/>
                <a:gd name="T18" fmla="*/ 76 w 882"/>
                <a:gd name="T19" fmla="*/ 558 h 932"/>
                <a:gd name="T20" fmla="*/ 2 w 882"/>
                <a:gd name="T21" fmla="*/ 576 h 932"/>
                <a:gd name="T22" fmla="*/ 62 w 882"/>
                <a:gd name="T23" fmla="*/ 408 h 932"/>
                <a:gd name="T24" fmla="*/ 120 w 882"/>
                <a:gd name="T25" fmla="*/ 288 h 932"/>
                <a:gd name="T26" fmla="*/ 132 w 882"/>
                <a:gd name="T27" fmla="*/ 218 h 932"/>
                <a:gd name="T28" fmla="*/ 84 w 882"/>
                <a:gd name="T29" fmla="*/ 110 h 932"/>
                <a:gd name="T30" fmla="*/ 128 w 882"/>
                <a:gd name="T31" fmla="*/ 76 h 932"/>
                <a:gd name="T32" fmla="*/ 118 w 882"/>
                <a:gd name="T33" fmla="*/ 12 h 932"/>
                <a:gd name="T34" fmla="*/ 148 w 882"/>
                <a:gd name="T35" fmla="*/ 4 h 932"/>
                <a:gd name="T36" fmla="*/ 188 w 882"/>
                <a:gd name="T37" fmla="*/ 96 h 932"/>
                <a:gd name="T38" fmla="*/ 218 w 882"/>
                <a:gd name="T39" fmla="*/ 70 h 932"/>
                <a:gd name="T40" fmla="*/ 252 w 882"/>
                <a:gd name="T41" fmla="*/ 88 h 932"/>
                <a:gd name="T42" fmla="*/ 368 w 882"/>
                <a:gd name="T43" fmla="*/ 216 h 932"/>
                <a:gd name="T44" fmla="*/ 390 w 882"/>
                <a:gd name="T45" fmla="*/ 306 h 932"/>
                <a:gd name="T46" fmla="*/ 430 w 882"/>
                <a:gd name="T47" fmla="*/ 358 h 932"/>
                <a:gd name="T48" fmla="*/ 500 w 882"/>
                <a:gd name="T49" fmla="*/ 378 h 932"/>
                <a:gd name="T50" fmla="*/ 586 w 882"/>
                <a:gd name="T51" fmla="*/ 290 h 932"/>
                <a:gd name="T52" fmla="*/ 558 w 882"/>
                <a:gd name="T53" fmla="*/ 230 h 932"/>
                <a:gd name="T54" fmla="*/ 620 w 882"/>
                <a:gd name="T55" fmla="*/ 178 h 932"/>
                <a:gd name="T56" fmla="*/ 600 w 882"/>
                <a:gd name="T57" fmla="*/ 116 h 932"/>
                <a:gd name="T58" fmla="*/ 632 w 882"/>
                <a:gd name="T59" fmla="*/ 72 h 932"/>
                <a:gd name="T60" fmla="*/ 694 w 882"/>
                <a:gd name="T61" fmla="*/ 124 h 932"/>
                <a:gd name="T62" fmla="*/ 774 w 882"/>
                <a:gd name="T63" fmla="*/ 140 h 932"/>
                <a:gd name="T64" fmla="*/ 790 w 882"/>
                <a:gd name="T65" fmla="*/ 188 h 932"/>
                <a:gd name="T66" fmla="*/ 720 w 882"/>
                <a:gd name="T67" fmla="*/ 192 h 932"/>
                <a:gd name="T68" fmla="*/ 642 w 882"/>
                <a:gd name="T69" fmla="*/ 218 h 932"/>
                <a:gd name="T70" fmla="*/ 638 w 882"/>
                <a:gd name="T71" fmla="*/ 290 h 932"/>
                <a:gd name="T72" fmla="*/ 666 w 882"/>
                <a:gd name="T73" fmla="*/ 308 h 932"/>
                <a:gd name="T74" fmla="*/ 710 w 882"/>
                <a:gd name="T75" fmla="*/ 304 h 932"/>
                <a:gd name="T76" fmla="*/ 696 w 882"/>
                <a:gd name="T77" fmla="*/ 390 h 932"/>
                <a:gd name="T78" fmla="*/ 706 w 882"/>
                <a:gd name="T79" fmla="*/ 432 h 932"/>
                <a:gd name="T80" fmla="*/ 724 w 882"/>
                <a:gd name="T81" fmla="*/ 502 h 932"/>
                <a:gd name="T82" fmla="*/ 760 w 882"/>
                <a:gd name="T83" fmla="*/ 572 h 932"/>
                <a:gd name="T84" fmla="*/ 876 w 882"/>
                <a:gd name="T85" fmla="*/ 606 h 932"/>
                <a:gd name="T86" fmla="*/ 832 w 882"/>
                <a:gd name="T87" fmla="*/ 666 h 932"/>
                <a:gd name="T88" fmla="*/ 764 w 882"/>
                <a:gd name="T89" fmla="*/ 686 h 932"/>
                <a:gd name="T90" fmla="*/ 682 w 882"/>
                <a:gd name="T91" fmla="*/ 734 h 932"/>
                <a:gd name="T92" fmla="*/ 636 w 882"/>
                <a:gd name="T93" fmla="*/ 766 h 932"/>
                <a:gd name="T94" fmla="*/ 596 w 882"/>
                <a:gd name="T95" fmla="*/ 744 h 932"/>
                <a:gd name="T96" fmla="*/ 548 w 882"/>
                <a:gd name="T97" fmla="*/ 758 h 932"/>
                <a:gd name="T98" fmla="*/ 506 w 882"/>
                <a:gd name="T99" fmla="*/ 738 h 932"/>
                <a:gd name="T100" fmla="*/ 474 w 882"/>
                <a:gd name="T101" fmla="*/ 764 h 932"/>
                <a:gd name="T102" fmla="*/ 436 w 882"/>
                <a:gd name="T103" fmla="*/ 762 h 932"/>
                <a:gd name="T104" fmla="*/ 396 w 882"/>
                <a:gd name="T105" fmla="*/ 784 h 932"/>
                <a:gd name="T106" fmla="*/ 412 w 882"/>
                <a:gd name="T107" fmla="*/ 840 h 932"/>
                <a:gd name="T108" fmla="*/ 416 w 882"/>
                <a:gd name="T109" fmla="*/ 902 h 932"/>
                <a:gd name="T110" fmla="*/ 0 w 882"/>
                <a:gd name="T111" fmla="*/ 0 h 932"/>
                <a:gd name="T112" fmla="*/ 882 w 882"/>
                <a:gd name="T113" fmla="*/ 932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T110" t="T111" r="T112" b="T113"/>
              <a:pathLst>
                <a:path w="882" h="932">
                  <a:moveTo>
                    <a:pt x="406" y="932"/>
                  </a:moveTo>
                  <a:lnTo>
                    <a:pt x="406" y="932"/>
                  </a:lnTo>
                  <a:lnTo>
                    <a:pt x="392" y="920"/>
                  </a:lnTo>
                  <a:lnTo>
                    <a:pt x="380" y="910"/>
                  </a:lnTo>
                  <a:lnTo>
                    <a:pt x="368" y="904"/>
                  </a:lnTo>
                  <a:lnTo>
                    <a:pt x="356" y="898"/>
                  </a:lnTo>
                  <a:lnTo>
                    <a:pt x="358" y="880"/>
                  </a:lnTo>
                  <a:lnTo>
                    <a:pt x="358" y="866"/>
                  </a:lnTo>
                  <a:lnTo>
                    <a:pt x="356" y="854"/>
                  </a:lnTo>
                  <a:lnTo>
                    <a:pt x="352" y="844"/>
                  </a:lnTo>
                  <a:lnTo>
                    <a:pt x="342" y="836"/>
                  </a:lnTo>
                  <a:lnTo>
                    <a:pt x="332" y="836"/>
                  </a:lnTo>
                  <a:lnTo>
                    <a:pt x="324" y="838"/>
                  </a:lnTo>
                  <a:lnTo>
                    <a:pt x="316" y="840"/>
                  </a:lnTo>
                  <a:lnTo>
                    <a:pt x="310" y="844"/>
                  </a:lnTo>
                  <a:lnTo>
                    <a:pt x="298" y="854"/>
                  </a:lnTo>
                  <a:lnTo>
                    <a:pt x="288" y="866"/>
                  </a:lnTo>
                  <a:lnTo>
                    <a:pt x="260" y="860"/>
                  </a:lnTo>
                  <a:lnTo>
                    <a:pt x="246" y="840"/>
                  </a:lnTo>
                  <a:lnTo>
                    <a:pt x="240" y="832"/>
                  </a:lnTo>
                  <a:lnTo>
                    <a:pt x="234" y="828"/>
                  </a:lnTo>
                  <a:lnTo>
                    <a:pt x="218" y="808"/>
                  </a:lnTo>
                  <a:lnTo>
                    <a:pt x="212" y="802"/>
                  </a:lnTo>
                  <a:lnTo>
                    <a:pt x="208" y="800"/>
                  </a:lnTo>
                  <a:lnTo>
                    <a:pt x="202" y="798"/>
                  </a:lnTo>
                  <a:lnTo>
                    <a:pt x="194" y="798"/>
                  </a:lnTo>
                  <a:lnTo>
                    <a:pt x="172" y="798"/>
                  </a:lnTo>
                  <a:lnTo>
                    <a:pt x="168" y="790"/>
                  </a:lnTo>
                  <a:lnTo>
                    <a:pt x="164" y="782"/>
                  </a:lnTo>
                  <a:lnTo>
                    <a:pt x="162" y="774"/>
                  </a:lnTo>
                  <a:lnTo>
                    <a:pt x="160" y="766"/>
                  </a:lnTo>
                  <a:lnTo>
                    <a:pt x="160" y="752"/>
                  </a:lnTo>
                  <a:lnTo>
                    <a:pt x="160" y="740"/>
                  </a:lnTo>
                  <a:lnTo>
                    <a:pt x="166" y="724"/>
                  </a:lnTo>
                  <a:lnTo>
                    <a:pt x="168" y="708"/>
                  </a:lnTo>
                  <a:lnTo>
                    <a:pt x="166" y="694"/>
                  </a:lnTo>
                  <a:lnTo>
                    <a:pt x="164" y="688"/>
                  </a:lnTo>
                  <a:lnTo>
                    <a:pt x="162" y="682"/>
                  </a:lnTo>
                  <a:lnTo>
                    <a:pt x="138" y="676"/>
                  </a:lnTo>
                  <a:lnTo>
                    <a:pt x="126" y="670"/>
                  </a:lnTo>
                  <a:lnTo>
                    <a:pt x="124" y="668"/>
                  </a:lnTo>
                  <a:lnTo>
                    <a:pt x="124" y="664"/>
                  </a:lnTo>
                  <a:lnTo>
                    <a:pt x="124" y="650"/>
                  </a:lnTo>
                  <a:lnTo>
                    <a:pt x="114" y="616"/>
                  </a:lnTo>
                  <a:lnTo>
                    <a:pt x="102" y="598"/>
                  </a:lnTo>
                  <a:lnTo>
                    <a:pt x="96" y="576"/>
                  </a:lnTo>
                  <a:lnTo>
                    <a:pt x="92" y="568"/>
                  </a:lnTo>
                  <a:lnTo>
                    <a:pt x="88" y="564"/>
                  </a:lnTo>
                  <a:lnTo>
                    <a:pt x="82" y="560"/>
                  </a:lnTo>
                  <a:lnTo>
                    <a:pt x="76" y="558"/>
                  </a:lnTo>
                  <a:lnTo>
                    <a:pt x="58" y="556"/>
                  </a:lnTo>
                  <a:lnTo>
                    <a:pt x="30" y="572"/>
                  </a:lnTo>
                  <a:lnTo>
                    <a:pt x="16" y="578"/>
                  </a:lnTo>
                  <a:lnTo>
                    <a:pt x="4" y="580"/>
                  </a:lnTo>
                  <a:lnTo>
                    <a:pt x="2" y="576"/>
                  </a:lnTo>
                  <a:lnTo>
                    <a:pt x="0" y="490"/>
                  </a:lnTo>
                  <a:lnTo>
                    <a:pt x="16" y="454"/>
                  </a:lnTo>
                  <a:lnTo>
                    <a:pt x="32" y="436"/>
                  </a:lnTo>
                  <a:lnTo>
                    <a:pt x="46" y="422"/>
                  </a:lnTo>
                  <a:lnTo>
                    <a:pt x="62" y="408"/>
                  </a:lnTo>
                  <a:lnTo>
                    <a:pt x="84" y="392"/>
                  </a:lnTo>
                  <a:lnTo>
                    <a:pt x="108" y="370"/>
                  </a:lnTo>
                  <a:lnTo>
                    <a:pt x="110" y="328"/>
                  </a:lnTo>
                  <a:lnTo>
                    <a:pt x="120" y="310"/>
                  </a:lnTo>
                  <a:lnTo>
                    <a:pt x="120" y="288"/>
                  </a:lnTo>
                  <a:lnTo>
                    <a:pt x="120" y="266"/>
                  </a:lnTo>
                  <a:lnTo>
                    <a:pt x="124" y="248"/>
                  </a:lnTo>
                  <a:lnTo>
                    <a:pt x="126" y="240"/>
                  </a:lnTo>
                  <a:lnTo>
                    <a:pt x="130" y="236"/>
                  </a:lnTo>
                  <a:lnTo>
                    <a:pt x="132" y="218"/>
                  </a:lnTo>
                  <a:lnTo>
                    <a:pt x="134" y="204"/>
                  </a:lnTo>
                  <a:lnTo>
                    <a:pt x="132" y="190"/>
                  </a:lnTo>
                  <a:lnTo>
                    <a:pt x="126" y="178"/>
                  </a:lnTo>
                  <a:lnTo>
                    <a:pt x="84" y="142"/>
                  </a:lnTo>
                  <a:lnTo>
                    <a:pt x="84" y="110"/>
                  </a:lnTo>
                  <a:lnTo>
                    <a:pt x="94" y="110"/>
                  </a:lnTo>
                  <a:lnTo>
                    <a:pt x="104" y="108"/>
                  </a:lnTo>
                  <a:lnTo>
                    <a:pt x="126" y="100"/>
                  </a:lnTo>
                  <a:lnTo>
                    <a:pt x="128" y="88"/>
                  </a:lnTo>
                  <a:lnTo>
                    <a:pt x="128" y="76"/>
                  </a:lnTo>
                  <a:lnTo>
                    <a:pt x="128" y="64"/>
                  </a:lnTo>
                  <a:lnTo>
                    <a:pt x="126" y="52"/>
                  </a:lnTo>
                  <a:lnTo>
                    <a:pt x="120" y="32"/>
                  </a:lnTo>
                  <a:lnTo>
                    <a:pt x="120" y="22"/>
                  </a:lnTo>
                  <a:lnTo>
                    <a:pt x="118" y="12"/>
                  </a:lnTo>
                  <a:lnTo>
                    <a:pt x="126" y="6"/>
                  </a:lnTo>
                  <a:lnTo>
                    <a:pt x="134" y="0"/>
                  </a:lnTo>
                  <a:lnTo>
                    <a:pt x="138" y="0"/>
                  </a:lnTo>
                  <a:lnTo>
                    <a:pt x="142" y="0"/>
                  </a:lnTo>
                  <a:lnTo>
                    <a:pt x="148" y="4"/>
                  </a:lnTo>
                  <a:lnTo>
                    <a:pt x="154" y="8"/>
                  </a:lnTo>
                  <a:lnTo>
                    <a:pt x="170" y="44"/>
                  </a:lnTo>
                  <a:lnTo>
                    <a:pt x="178" y="66"/>
                  </a:lnTo>
                  <a:lnTo>
                    <a:pt x="184" y="90"/>
                  </a:lnTo>
                  <a:lnTo>
                    <a:pt x="188" y="96"/>
                  </a:lnTo>
                  <a:lnTo>
                    <a:pt x="192" y="98"/>
                  </a:lnTo>
                  <a:lnTo>
                    <a:pt x="208" y="100"/>
                  </a:lnTo>
                  <a:lnTo>
                    <a:pt x="212" y="92"/>
                  </a:lnTo>
                  <a:lnTo>
                    <a:pt x="216" y="86"/>
                  </a:lnTo>
                  <a:lnTo>
                    <a:pt x="218" y="70"/>
                  </a:lnTo>
                  <a:lnTo>
                    <a:pt x="218" y="44"/>
                  </a:lnTo>
                  <a:lnTo>
                    <a:pt x="230" y="34"/>
                  </a:lnTo>
                  <a:lnTo>
                    <a:pt x="236" y="44"/>
                  </a:lnTo>
                  <a:lnTo>
                    <a:pt x="242" y="56"/>
                  </a:lnTo>
                  <a:lnTo>
                    <a:pt x="252" y="88"/>
                  </a:lnTo>
                  <a:lnTo>
                    <a:pt x="268" y="112"/>
                  </a:lnTo>
                  <a:lnTo>
                    <a:pt x="278" y="126"/>
                  </a:lnTo>
                  <a:lnTo>
                    <a:pt x="292" y="142"/>
                  </a:lnTo>
                  <a:lnTo>
                    <a:pt x="332" y="148"/>
                  </a:lnTo>
                  <a:lnTo>
                    <a:pt x="368" y="216"/>
                  </a:lnTo>
                  <a:lnTo>
                    <a:pt x="404" y="264"/>
                  </a:lnTo>
                  <a:lnTo>
                    <a:pt x="406" y="280"/>
                  </a:lnTo>
                  <a:lnTo>
                    <a:pt x="398" y="290"/>
                  </a:lnTo>
                  <a:lnTo>
                    <a:pt x="392" y="298"/>
                  </a:lnTo>
                  <a:lnTo>
                    <a:pt x="390" y="306"/>
                  </a:lnTo>
                  <a:lnTo>
                    <a:pt x="390" y="324"/>
                  </a:lnTo>
                  <a:lnTo>
                    <a:pt x="400" y="336"/>
                  </a:lnTo>
                  <a:lnTo>
                    <a:pt x="408" y="346"/>
                  </a:lnTo>
                  <a:lnTo>
                    <a:pt x="422" y="356"/>
                  </a:lnTo>
                  <a:lnTo>
                    <a:pt x="430" y="358"/>
                  </a:lnTo>
                  <a:lnTo>
                    <a:pt x="440" y="362"/>
                  </a:lnTo>
                  <a:lnTo>
                    <a:pt x="452" y="370"/>
                  </a:lnTo>
                  <a:lnTo>
                    <a:pt x="460" y="376"/>
                  </a:lnTo>
                  <a:lnTo>
                    <a:pt x="472" y="380"/>
                  </a:lnTo>
                  <a:lnTo>
                    <a:pt x="500" y="378"/>
                  </a:lnTo>
                  <a:lnTo>
                    <a:pt x="574" y="346"/>
                  </a:lnTo>
                  <a:lnTo>
                    <a:pt x="580" y="330"/>
                  </a:lnTo>
                  <a:lnTo>
                    <a:pt x="584" y="318"/>
                  </a:lnTo>
                  <a:lnTo>
                    <a:pt x="586" y="304"/>
                  </a:lnTo>
                  <a:lnTo>
                    <a:pt x="586" y="290"/>
                  </a:lnTo>
                  <a:lnTo>
                    <a:pt x="578" y="278"/>
                  </a:lnTo>
                  <a:lnTo>
                    <a:pt x="572" y="272"/>
                  </a:lnTo>
                  <a:lnTo>
                    <a:pt x="558" y="262"/>
                  </a:lnTo>
                  <a:lnTo>
                    <a:pt x="558" y="238"/>
                  </a:lnTo>
                  <a:lnTo>
                    <a:pt x="558" y="230"/>
                  </a:lnTo>
                  <a:lnTo>
                    <a:pt x="564" y="222"/>
                  </a:lnTo>
                  <a:lnTo>
                    <a:pt x="578" y="214"/>
                  </a:lnTo>
                  <a:lnTo>
                    <a:pt x="594" y="204"/>
                  </a:lnTo>
                  <a:lnTo>
                    <a:pt x="608" y="192"/>
                  </a:lnTo>
                  <a:lnTo>
                    <a:pt x="620" y="178"/>
                  </a:lnTo>
                  <a:lnTo>
                    <a:pt x="620" y="152"/>
                  </a:lnTo>
                  <a:lnTo>
                    <a:pt x="616" y="138"/>
                  </a:lnTo>
                  <a:lnTo>
                    <a:pt x="610" y="128"/>
                  </a:lnTo>
                  <a:lnTo>
                    <a:pt x="606" y="122"/>
                  </a:lnTo>
                  <a:lnTo>
                    <a:pt x="600" y="116"/>
                  </a:lnTo>
                  <a:lnTo>
                    <a:pt x="598" y="108"/>
                  </a:lnTo>
                  <a:lnTo>
                    <a:pt x="614" y="104"/>
                  </a:lnTo>
                  <a:lnTo>
                    <a:pt x="622" y="94"/>
                  </a:lnTo>
                  <a:lnTo>
                    <a:pt x="628" y="84"/>
                  </a:lnTo>
                  <a:lnTo>
                    <a:pt x="632" y="72"/>
                  </a:lnTo>
                  <a:lnTo>
                    <a:pt x="636" y="66"/>
                  </a:lnTo>
                  <a:lnTo>
                    <a:pt x="642" y="64"/>
                  </a:lnTo>
                  <a:lnTo>
                    <a:pt x="654" y="64"/>
                  </a:lnTo>
                  <a:lnTo>
                    <a:pt x="672" y="66"/>
                  </a:lnTo>
                  <a:lnTo>
                    <a:pt x="694" y="124"/>
                  </a:lnTo>
                  <a:lnTo>
                    <a:pt x="704" y="136"/>
                  </a:lnTo>
                  <a:lnTo>
                    <a:pt x="712" y="144"/>
                  </a:lnTo>
                  <a:lnTo>
                    <a:pt x="722" y="152"/>
                  </a:lnTo>
                  <a:lnTo>
                    <a:pt x="758" y="152"/>
                  </a:lnTo>
                  <a:lnTo>
                    <a:pt x="774" y="140"/>
                  </a:lnTo>
                  <a:lnTo>
                    <a:pt x="790" y="128"/>
                  </a:lnTo>
                  <a:lnTo>
                    <a:pt x="796" y="138"/>
                  </a:lnTo>
                  <a:lnTo>
                    <a:pt x="796" y="152"/>
                  </a:lnTo>
                  <a:lnTo>
                    <a:pt x="794" y="170"/>
                  </a:lnTo>
                  <a:lnTo>
                    <a:pt x="790" y="188"/>
                  </a:lnTo>
                  <a:lnTo>
                    <a:pt x="786" y="196"/>
                  </a:lnTo>
                  <a:lnTo>
                    <a:pt x="780" y="204"/>
                  </a:lnTo>
                  <a:lnTo>
                    <a:pt x="766" y="208"/>
                  </a:lnTo>
                  <a:lnTo>
                    <a:pt x="752" y="208"/>
                  </a:lnTo>
                  <a:lnTo>
                    <a:pt x="720" y="192"/>
                  </a:lnTo>
                  <a:lnTo>
                    <a:pt x="694" y="192"/>
                  </a:lnTo>
                  <a:lnTo>
                    <a:pt x="676" y="196"/>
                  </a:lnTo>
                  <a:lnTo>
                    <a:pt x="668" y="198"/>
                  </a:lnTo>
                  <a:lnTo>
                    <a:pt x="660" y="204"/>
                  </a:lnTo>
                  <a:lnTo>
                    <a:pt x="642" y="218"/>
                  </a:lnTo>
                  <a:lnTo>
                    <a:pt x="630" y="236"/>
                  </a:lnTo>
                  <a:lnTo>
                    <a:pt x="630" y="256"/>
                  </a:lnTo>
                  <a:lnTo>
                    <a:pt x="630" y="266"/>
                  </a:lnTo>
                  <a:lnTo>
                    <a:pt x="636" y="280"/>
                  </a:lnTo>
                  <a:lnTo>
                    <a:pt x="638" y="290"/>
                  </a:lnTo>
                  <a:lnTo>
                    <a:pt x="642" y="296"/>
                  </a:lnTo>
                  <a:lnTo>
                    <a:pt x="646" y="302"/>
                  </a:lnTo>
                  <a:lnTo>
                    <a:pt x="652" y="308"/>
                  </a:lnTo>
                  <a:lnTo>
                    <a:pt x="658" y="310"/>
                  </a:lnTo>
                  <a:lnTo>
                    <a:pt x="666" y="308"/>
                  </a:lnTo>
                  <a:lnTo>
                    <a:pt x="676" y="304"/>
                  </a:lnTo>
                  <a:lnTo>
                    <a:pt x="692" y="302"/>
                  </a:lnTo>
                  <a:lnTo>
                    <a:pt x="698" y="300"/>
                  </a:lnTo>
                  <a:lnTo>
                    <a:pt x="706" y="300"/>
                  </a:lnTo>
                  <a:lnTo>
                    <a:pt x="710" y="304"/>
                  </a:lnTo>
                  <a:lnTo>
                    <a:pt x="714" y="308"/>
                  </a:lnTo>
                  <a:lnTo>
                    <a:pt x="716" y="318"/>
                  </a:lnTo>
                  <a:lnTo>
                    <a:pt x="718" y="330"/>
                  </a:lnTo>
                  <a:lnTo>
                    <a:pt x="704" y="378"/>
                  </a:lnTo>
                  <a:lnTo>
                    <a:pt x="696" y="390"/>
                  </a:lnTo>
                  <a:lnTo>
                    <a:pt x="690" y="400"/>
                  </a:lnTo>
                  <a:lnTo>
                    <a:pt x="690" y="410"/>
                  </a:lnTo>
                  <a:lnTo>
                    <a:pt x="692" y="418"/>
                  </a:lnTo>
                  <a:lnTo>
                    <a:pt x="698" y="426"/>
                  </a:lnTo>
                  <a:lnTo>
                    <a:pt x="706" y="432"/>
                  </a:lnTo>
                  <a:lnTo>
                    <a:pt x="718" y="438"/>
                  </a:lnTo>
                  <a:lnTo>
                    <a:pt x="734" y="444"/>
                  </a:lnTo>
                  <a:lnTo>
                    <a:pt x="732" y="472"/>
                  </a:lnTo>
                  <a:lnTo>
                    <a:pt x="730" y="486"/>
                  </a:lnTo>
                  <a:lnTo>
                    <a:pt x="724" y="502"/>
                  </a:lnTo>
                  <a:lnTo>
                    <a:pt x="724" y="510"/>
                  </a:lnTo>
                  <a:lnTo>
                    <a:pt x="724" y="520"/>
                  </a:lnTo>
                  <a:lnTo>
                    <a:pt x="726" y="528"/>
                  </a:lnTo>
                  <a:lnTo>
                    <a:pt x="730" y="536"/>
                  </a:lnTo>
                  <a:lnTo>
                    <a:pt x="760" y="572"/>
                  </a:lnTo>
                  <a:lnTo>
                    <a:pt x="828" y="590"/>
                  </a:lnTo>
                  <a:lnTo>
                    <a:pt x="836" y="596"/>
                  </a:lnTo>
                  <a:lnTo>
                    <a:pt x="842" y="600"/>
                  </a:lnTo>
                  <a:lnTo>
                    <a:pt x="850" y="604"/>
                  </a:lnTo>
                  <a:lnTo>
                    <a:pt x="876" y="606"/>
                  </a:lnTo>
                  <a:lnTo>
                    <a:pt x="882" y="628"/>
                  </a:lnTo>
                  <a:lnTo>
                    <a:pt x="876" y="636"/>
                  </a:lnTo>
                  <a:lnTo>
                    <a:pt x="872" y="644"/>
                  </a:lnTo>
                  <a:lnTo>
                    <a:pt x="850" y="658"/>
                  </a:lnTo>
                  <a:lnTo>
                    <a:pt x="832" y="666"/>
                  </a:lnTo>
                  <a:lnTo>
                    <a:pt x="818" y="666"/>
                  </a:lnTo>
                  <a:lnTo>
                    <a:pt x="806" y="668"/>
                  </a:lnTo>
                  <a:lnTo>
                    <a:pt x="794" y="672"/>
                  </a:lnTo>
                  <a:lnTo>
                    <a:pt x="784" y="676"/>
                  </a:lnTo>
                  <a:lnTo>
                    <a:pt x="764" y="686"/>
                  </a:lnTo>
                  <a:lnTo>
                    <a:pt x="744" y="700"/>
                  </a:lnTo>
                  <a:lnTo>
                    <a:pt x="736" y="716"/>
                  </a:lnTo>
                  <a:lnTo>
                    <a:pt x="728" y="726"/>
                  </a:lnTo>
                  <a:lnTo>
                    <a:pt x="720" y="734"/>
                  </a:lnTo>
                  <a:lnTo>
                    <a:pt x="682" y="734"/>
                  </a:lnTo>
                  <a:lnTo>
                    <a:pt x="662" y="756"/>
                  </a:lnTo>
                  <a:lnTo>
                    <a:pt x="656" y="760"/>
                  </a:lnTo>
                  <a:lnTo>
                    <a:pt x="650" y="764"/>
                  </a:lnTo>
                  <a:lnTo>
                    <a:pt x="642" y="766"/>
                  </a:lnTo>
                  <a:lnTo>
                    <a:pt x="636" y="766"/>
                  </a:lnTo>
                  <a:lnTo>
                    <a:pt x="628" y="754"/>
                  </a:lnTo>
                  <a:lnTo>
                    <a:pt x="620" y="746"/>
                  </a:lnTo>
                  <a:lnTo>
                    <a:pt x="612" y="742"/>
                  </a:lnTo>
                  <a:lnTo>
                    <a:pt x="604" y="742"/>
                  </a:lnTo>
                  <a:lnTo>
                    <a:pt x="596" y="744"/>
                  </a:lnTo>
                  <a:lnTo>
                    <a:pt x="588" y="748"/>
                  </a:lnTo>
                  <a:lnTo>
                    <a:pt x="574" y="758"/>
                  </a:lnTo>
                  <a:lnTo>
                    <a:pt x="564" y="760"/>
                  </a:lnTo>
                  <a:lnTo>
                    <a:pt x="556" y="760"/>
                  </a:lnTo>
                  <a:lnTo>
                    <a:pt x="548" y="758"/>
                  </a:lnTo>
                  <a:lnTo>
                    <a:pt x="544" y="756"/>
                  </a:lnTo>
                  <a:lnTo>
                    <a:pt x="534" y="748"/>
                  </a:lnTo>
                  <a:lnTo>
                    <a:pt x="526" y="740"/>
                  </a:lnTo>
                  <a:lnTo>
                    <a:pt x="514" y="738"/>
                  </a:lnTo>
                  <a:lnTo>
                    <a:pt x="506" y="738"/>
                  </a:lnTo>
                  <a:lnTo>
                    <a:pt x="498" y="738"/>
                  </a:lnTo>
                  <a:lnTo>
                    <a:pt x="492" y="742"/>
                  </a:lnTo>
                  <a:lnTo>
                    <a:pt x="486" y="746"/>
                  </a:lnTo>
                  <a:lnTo>
                    <a:pt x="482" y="750"/>
                  </a:lnTo>
                  <a:lnTo>
                    <a:pt x="474" y="764"/>
                  </a:lnTo>
                  <a:lnTo>
                    <a:pt x="468" y="768"/>
                  </a:lnTo>
                  <a:lnTo>
                    <a:pt x="462" y="770"/>
                  </a:lnTo>
                  <a:lnTo>
                    <a:pt x="454" y="770"/>
                  </a:lnTo>
                  <a:lnTo>
                    <a:pt x="448" y="768"/>
                  </a:lnTo>
                  <a:lnTo>
                    <a:pt x="436" y="762"/>
                  </a:lnTo>
                  <a:lnTo>
                    <a:pt x="430" y="756"/>
                  </a:lnTo>
                  <a:lnTo>
                    <a:pt x="414" y="756"/>
                  </a:lnTo>
                  <a:lnTo>
                    <a:pt x="404" y="766"/>
                  </a:lnTo>
                  <a:lnTo>
                    <a:pt x="398" y="774"/>
                  </a:lnTo>
                  <a:lnTo>
                    <a:pt x="396" y="784"/>
                  </a:lnTo>
                  <a:lnTo>
                    <a:pt x="394" y="802"/>
                  </a:lnTo>
                  <a:lnTo>
                    <a:pt x="402" y="814"/>
                  </a:lnTo>
                  <a:lnTo>
                    <a:pt x="410" y="826"/>
                  </a:lnTo>
                  <a:lnTo>
                    <a:pt x="412" y="832"/>
                  </a:lnTo>
                  <a:lnTo>
                    <a:pt x="412" y="840"/>
                  </a:lnTo>
                  <a:lnTo>
                    <a:pt x="412" y="850"/>
                  </a:lnTo>
                  <a:lnTo>
                    <a:pt x="410" y="860"/>
                  </a:lnTo>
                  <a:lnTo>
                    <a:pt x="410" y="872"/>
                  </a:lnTo>
                  <a:lnTo>
                    <a:pt x="414" y="886"/>
                  </a:lnTo>
                  <a:lnTo>
                    <a:pt x="416" y="902"/>
                  </a:lnTo>
                  <a:lnTo>
                    <a:pt x="420" y="922"/>
                  </a:lnTo>
                  <a:lnTo>
                    <a:pt x="412" y="928"/>
                  </a:lnTo>
                  <a:lnTo>
                    <a:pt x="406" y="932"/>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lstStyle/>
            <a:p>
              <a:pPr fontAlgn="base">
                <a:spcBef>
                  <a:spcPct val="0"/>
                </a:spcBef>
                <a:spcAft>
                  <a:spcPct val="0"/>
                </a:spcAft>
                <a:buFont typeface="Arial" pitchFamily="34" charset="0"/>
                <a:buNone/>
              </a:pPr>
              <a:endParaRPr lang="zh-CN" altLang="en-US" sz="2800" smtClean="0">
                <a:solidFill>
                  <a:srgbClr val="000000"/>
                </a:solidFill>
                <a:latin typeface="微软雅黑" panose="020B0503020204020204" pitchFamily="34" charset="-122"/>
                <a:ea typeface="微软雅黑" panose="020B0503020204020204" pitchFamily="34" charset="-122"/>
              </a:endParaRPr>
            </a:p>
          </p:txBody>
        </p:sp>
        <p:sp>
          <p:nvSpPr>
            <p:cNvPr id="8" name="Freeform 17"/>
            <p:cNvSpPr>
              <a:spLocks/>
            </p:cNvSpPr>
            <p:nvPr/>
          </p:nvSpPr>
          <p:spPr bwMode="auto">
            <a:xfrm>
              <a:off x="5659598" y="3438452"/>
              <a:ext cx="553963" cy="643587"/>
            </a:xfrm>
            <a:custGeom>
              <a:avLst/>
              <a:gdLst>
                <a:gd name="T0" fmla="*/ 324 w 538"/>
                <a:gd name="T1" fmla="*/ 632 h 638"/>
                <a:gd name="T2" fmla="*/ 306 w 538"/>
                <a:gd name="T3" fmla="*/ 628 h 638"/>
                <a:gd name="T4" fmla="*/ 274 w 538"/>
                <a:gd name="T5" fmla="*/ 620 h 638"/>
                <a:gd name="T6" fmla="*/ 264 w 538"/>
                <a:gd name="T7" fmla="*/ 596 h 638"/>
                <a:gd name="T8" fmla="*/ 246 w 538"/>
                <a:gd name="T9" fmla="*/ 592 h 638"/>
                <a:gd name="T10" fmla="*/ 254 w 538"/>
                <a:gd name="T11" fmla="*/ 542 h 638"/>
                <a:gd name="T12" fmla="*/ 246 w 538"/>
                <a:gd name="T13" fmla="*/ 484 h 638"/>
                <a:gd name="T14" fmla="*/ 226 w 538"/>
                <a:gd name="T15" fmla="*/ 452 h 638"/>
                <a:gd name="T16" fmla="*/ 204 w 538"/>
                <a:gd name="T17" fmla="*/ 448 h 638"/>
                <a:gd name="T18" fmla="*/ 152 w 538"/>
                <a:gd name="T19" fmla="*/ 472 h 638"/>
                <a:gd name="T20" fmla="*/ 96 w 538"/>
                <a:gd name="T21" fmla="*/ 478 h 638"/>
                <a:gd name="T22" fmla="*/ 76 w 538"/>
                <a:gd name="T23" fmla="*/ 448 h 638"/>
                <a:gd name="T24" fmla="*/ 64 w 538"/>
                <a:gd name="T25" fmla="*/ 354 h 638"/>
                <a:gd name="T26" fmla="*/ 0 w 538"/>
                <a:gd name="T27" fmla="*/ 362 h 638"/>
                <a:gd name="T28" fmla="*/ 4 w 538"/>
                <a:gd name="T29" fmla="*/ 344 h 638"/>
                <a:gd name="T30" fmla="*/ 32 w 538"/>
                <a:gd name="T31" fmla="*/ 334 h 638"/>
                <a:gd name="T32" fmla="*/ 54 w 538"/>
                <a:gd name="T33" fmla="*/ 312 h 638"/>
                <a:gd name="T34" fmla="*/ 48 w 538"/>
                <a:gd name="T35" fmla="*/ 224 h 638"/>
                <a:gd name="T36" fmla="*/ 46 w 538"/>
                <a:gd name="T37" fmla="*/ 126 h 638"/>
                <a:gd name="T38" fmla="*/ 72 w 538"/>
                <a:gd name="T39" fmla="*/ 94 h 638"/>
                <a:gd name="T40" fmla="*/ 108 w 538"/>
                <a:gd name="T41" fmla="*/ 60 h 638"/>
                <a:gd name="T42" fmla="*/ 132 w 538"/>
                <a:gd name="T43" fmla="*/ 56 h 638"/>
                <a:gd name="T44" fmla="*/ 158 w 538"/>
                <a:gd name="T45" fmla="*/ 54 h 638"/>
                <a:gd name="T46" fmla="*/ 166 w 538"/>
                <a:gd name="T47" fmla="*/ 30 h 638"/>
                <a:gd name="T48" fmla="*/ 152 w 538"/>
                <a:gd name="T49" fmla="*/ 10 h 638"/>
                <a:gd name="T50" fmla="*/ 166 w 538"/>
                <a:gd name="T51" fmla="*/ 0 h 638"/>
                <a:gd name="T52" fmla="*/ 210 w 538"/>
                <a:gd name="T53" fmla="*/ 12 h 638"/>
                <a:gd name="T54" fmla="*/ 292 w 538"/>
                <a:gd name="T55" fmla="*/ 44 h 638"/>
                <a:gd name="T56" fmla="*/ 372 w 538"/>
                <a:gd name="T57" fmla="*/ 68 h 638"/>
                <a:gd name="T58" fmla="*/ 410 w 538"/>
                <a:gd name="T59" fmla="*/ 52 h 638"/>
                <a:gd name="T60" fmla="*/ 450 w 538"/>
                <a:gd name="T61" fmla="*/ 82 h 638"/>
                <a:gd name="T62" fmla="*/ 500 w 538"/>
                <a:gd name="T63" fmla="*/ 116 h 638"/>
                <a:gd name="T64" fmla="*/ 522 w 538"/>
                <a:gd name="T65" fmla="*/ 170 h 638"/>
                <a:gd name="T66" fmla="*/ 520 w 538"/>
                <a:gd name="T67" fmla="*/ 202 h 638"/>
                <a:gd name="T68" fmla="*/ 486 w 538"/>
                <a:gd name="T69" fmla="*/ 248 h 638"/>
                <a:gd name="T70" fmla="*/ 480 w 538"/>
                <a:gd name="T71" fmla="*/ 286 h 638"/>
                <a:gd name="T72" fmla="*/ 500 w 538"/>
                <a:gd name="T73" fmla="*/ 340 h 638"/>
                <a:gd name="T74" fmla="*/ 512 w 538"/>
                <a:gd name="T75" fmla="*/ 372 h 638"/>
                <a:gd name="T76" fmla="*/ 532 w 538"/>
                <a:gd name="T77" fmla="*/ 440 h 638"/>
                <a:gd name="T78" fmla="*/ 528 w 538"/>
                <a:gd name="T79" fmla="*/ 500 h 638"/>
                <a:gd name="T80" fmla="*/ 426 w 538"/>
                <a:gd name="T81" fmla="*/ 540 h 638"/>
                <a:gd name="T82" fmla="*/ 428 w 538"/>
                <a:gd name="T83" fmla="*/ 558 h 638"/>
                <a:gd name="T84" fmla="*/ 442 w 538"/>
                <a:gd name="T85" fmla="*/ 598 h 638"/>
                <a:gd name="T86" fmla="*/ 416 w 538"/>
                <a:gd name="T87" fmla="*/ 584 h 638"/>
                <a:gd name="T88" fmla="*/ 350 w 538"/>
                <a:gd name="T89" fmla="*/ 594 h 638"/>
                <a:gd name="T90" fmla="*/ 340 w 538"/>
                <a:gd name="T91" fmla="*/ 628 h 638"/>
                <a:gd name="T92" fmla="*/ 0 w 538"/>
                <a:gd name="T93" fmla="*/ 0 h 638"/>
                <a:gd name="T94" fmla="*/ 538 w 538"/>
                <a:gd name="T95" fmla="*/ 63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T92" t="T93" r="T94" b="T95"/>
              <a:pathLst>
                <a:path w="538" h="638">
                  <a:moveTo>
                    <a:pt x="332" y="638"/>
                  </a:moveTo>
                  <a:lnTo>
                    <a:pt x="332" y="638"/>
                  </a:lnTo>
                  <a:lnTo>
                    <a:pt x="324" y="632"/>
                  </a:lnTo>
                  <a:lnTo>
                    <a:pt x="318" y="630"/>
                  </a:lnTo>
                  <a:lnTo>
                    <a:pt x="312" y="628"/>
                  </a:lnTo>
                  <a:lnTo>
                    <a:pt x="306" y="628"/>
                  </a:lnTo>
                  <a:lnTo>
                    <a:pt x="294" y="632"/>
                  </a:lnTo>
                  <a:lnTo>
                    <a:pt x="282" y="636"/>
                  </a:lnTo>
                  <a:lnTo>
                    <a:pt x="274" y="620"/>
                  </a:lnTo>
                  <a:lnTo>
                    <a:pt x="272" y="608"/>
                  </a:lnTo>
                  <a:lnTo>
                    <a:pt x="270" y="600"/>
                  </a:lnTo>
                  <a:lnTo>
                    <a:pt x="264" y="596"/>
                  </a:lnTo>
                  <a:lnTo>
                    <a:pt x="258" y="594"/>
                  </a:lnTo>
                  <a:lnTo>
                    <a:pt x="252" y="592"/>
                  </a:lnTo>
                  <a:lnTo>
                    <a:pt x="246" y="592"/>
                  </a:lnTo>
                  <a:lnTo>
                    <a:pt x="234" y="594"/>
                  </a:lnTo>
                  <a:lnTo>
                    <a:pt x="234" y="580"/>
                  </a:lnTo>
                  <a:lnTo>
                    <a:pt x="254" y="542"/>
                  </a:lnTo>
                  <a:lnTo>
                    <a:pt x="264" y="524"/>
                  </a:lnTo>
                  <a:lnTo>
                    <a:pt x="268" y="508"/>
                  </a:lnTo>
                  <a:lnTo>
                    <a:pt x="246" y="484"/>
                  </a:lnTo>
                  <a:lnTo>
                    <a:pt x="240" y="472"/>
                  </a:lnTo>
                  <a:lnTo>
                    <a:pt x="236" y="462"/>
                  </a:lnTo>
                  <a:lnTo>
                    <a:pt x="226" y="452"/>
                  </a:lnTo>
                  <a:lnTo>
                    <a:pt x="218" y="448"/>
                  </a:lnTo>
                  <a:lnTo>
                    <a:pt x="212" y="448"/>
                  </a:lnTo>
                  <a:lnTo>
                    <a:pt x="204" y="448"/>
                  </a:lnTo>
                  <a:lnTo>
                    <a:pt x="172" y="456"/>
                  </a:lnTo>
                  <a:lnTo>
                    <a:pt x="162" y="466"/>
                  </a:lnTo>
                  <a:lnTo>
                    <a:pt x="152" y="472"/>
                  </a:lnTo>
                  <a:lnTo>
                    <a:pt x="132" y="486"/>
                  </a:lnTo>
                  <a:lnTo>
                    <a:pt x="98" y="488"/>
                  </a:lnTo>
                  <a:lnTo>
                    <a:pt x="96" y="478"/>
                  </a:lnTo>
                  <a:lnTo>
                    <a:pt x="94" y="470"/>
                  </a:lnTo>
                  <a:lnTo>
                    <a:pt x="86" y="458"/>
                  </a:lnTo>
                  <a:lnTo>
                    <a:pt x="76" y="448"/>
                  </a:lnTo>
                  <a:lnTo>
                    <a:pt x="68" y="442"/>
                  </a:lnTo>
                  <a:lnTo>
                    <a:pt x="64" y="432"/>
                  </a:lnTo>
                  <a:lnTo>
                    <a:pt x="64" y="354"/>
                  </a:lnTo>
                  <a:lnTo>
                    <a:pt x="28" y="356"/>
                  </a:lnTo>
                  <a:lnTo>
                    <a:pt x="14" y="358"/>
                  </a:lnTo>
                  <a:lnTo>
                    <a:pt x="0" y="362"/>
                  </a:lnTo>
                  <a:lnTo>
                    <a:pt x="0" y="352"/>
                  </a:lnTo>
                  <a:lnTo>
                    <a:pt x="2" y="346"/>
                  </a:lnTo>
                  <a:lnTo>
                    <a:pt x="4" y="344"/>
                  </a:lnTo>
                  <a:lnTo>
                    <a:pt x="8" y="340"/>
                  </a:lnTo>
                  <a:lnTo>
                    <a:pt x="18" y="338"/>
                  </a:lnTo>
                  <a:lnTo>
                    <a:pt x="32" y="334"/>
                  </a:lnTo>
                  <a:lnTo>
                    <a:pt x="38" y="330"/>
                  </a:lnTo>
                  <a:lnTo>
                    <a:pt x="44" y="326"/>
                  </a:lnTo>
                  <a:lnTo>
                    <a:pt x="54" y="312"/>
                  </a:lnTo>
                  <a:lnTo>
                    <a:pt x="60" y="298"/>
                  </a:lnTo>
                  <a:lnTo>
                    <a:pt x="62" y="284"/>
                  </a:lnTo>
                  <a:lnTo>
                    <a:pt x="48" y="224"/>
                  </a:lnTo>
                  <a:lnTo>
                    <a:pt x="46" y="154"/>
                  </a:lnTo>
                  <a:lnTo>
                    <a:pt x="40" y="130"/>
                  </a:lnTo>
                  <a:lnTo>
                    <a:pt x="46" y="126"/>
                  </a:lnTo>
                  <a:lnTo>
                    <a:pt x="54" y="120"/>
                  </a:lnTo>
                  <a:lnTo>
                    <a:pt x="64" y="108"/>
                  </a:lnTo>
                  <a:lnTo>
                    <a:pt x="72" y="94"/>
                  </a:lnTo>
                  <a:lnTo>
                    <a:pt x="80" y="78"/>
                  </a:lnTo>
                  <a:lnTo>
                    <a:pt x="94" y="68"/>
                  </a:lnTo>
                  <a:lnTo>
                    <a:pt x="108" y="60"/>
                  </a:lnTo>
                  <a:lnTo>
                    <a:pt x="114" y="56"/>
                  </a:lnTo>
                  <a:lnTo>
                    <a:pt x="122" y="56"/>
                  </a:lnTo>
                  <a:lnTo>
                    <a:pt x="132" y="56"/>
                  </a:lnTo>
                  <a:lnTo>
                    <a:pt x="142" y="58"/>
                  </a:lnTo>
                  <a:lnTo>
                    <a:pt x="150" y="58"/>
                  </a:lnTo>
                  <a:lnTo>
                    <a:pt x="158" y="54"/>
                  </a:lnTo>
                  <a:lnTo>
                    <a:pt x="164" y="50"/>
                  </a:lnTo>
                  <a:lnTo>
                    <a:pt x="168" y="42"/>
                  </a:lnTo>
                  <a:lnTo>
                    <a:pt x="166" y="30"/>
                  </a:lnTo>
                  <a:lnTo>
                    <a:pt x="164" y="20"/>
                  </a:lnTo>
                  <a:lnTo>
                    <a:pt x="158" y="14"/>
                  </a:lnTo>
                  <a:lnTo>
                    <a:pt x="152" y="10"/>
                  </a:lnTo>
                  <a:lnTo>
                    <a:pt x="156" y="4"/>
                  </a:lnTo>
                  <a:lnTo>
                    <a:pt x="160" y="2"/>
                  </a:lnTo>
                  <a:lnTo>
                    <a:pt x="166" y="0"/>
                  </a:lnTo>
                  <a:lnTo>
                    <a:pt x="174" y="2"/>
                  </a:lnTo>
                  <a:lnTo>
                    <a:pt x="192" y="6"/>
                  </a:lnTo>
                  <a:lnTo>
                    <a:pt x="210" y="12"/>
                  </a:lnTo>
                  <a:lnTo>
                    <a:pt x="238" y="16"/>
                  </a:lnTo>
                  <a:lnTo>
                    <a:pt x="274" y="34"/>
                  </a:lnTo>
                  <a:lnTo>
                    <a:pt x="292" y="44"/>
                  </a:lnTo>
                  <a:lnTo>
                    <a:pt x="312" y="56"/>
                  </a:lnTo>
                  <a:lnTo>
                    <a:pt x="342" y="68"/>
                  </a:lnTo>
                  <a:lnTo>
                    <a:pt x="372" y="68"/>
                  </a:lnTo>
                  <a:lnTo>
                    <a:pt x="392" y="44"/>
                  </a:lnTo>
                  <a:lnTo>
                    <a:pt x="400" y="46"/>
                  </a:lnTo>
                  <a:lnTo>
                    <a:pt x="410" y="52"/>
                  </a:lnTo>
                  <a:lnTo>
                    <a:pt x="420" y="60"/>
                  </a:lnTo>
                  <a:lnTo>
                    <a:pt x="430" y="72"/>
                  </a:lnTo>
                  <a:lnTo>
                    <a:pt x="450" y="82"/>
                  </a:lnTo>
                  <a:lnTo>
                    <a:pt x="466" y="90"/>
                  </a:lnTo>
                  <a:lnTo>
                    <a:pt x="482" y="100"/>
                  </a:lnTo>
                  <a:lnTo>
                    <a:pt x="500" y="116"/>
                  </a:lnTo>
                  <a:lnTo>
                    <a:pt x="514" y="134"/>
                  </a:lnTo>
                  <a:lnTo>
                    <a:pt x="520" y="152"/>
                  </a:lnTo>
                  <a:lnTo>
                    <a:pt x="522" y="170"/>
                  </a:lnTo>
                  <a:lnTo>
                    <a:pt x="522" y="180"/>
                  </a:lnTo>
                  <a:lnTo>
                    <a:pt x="522" y="190"/>
                  </a:lnTo>
                  <a:lnTo>
                    <a:pt x="520" y="202"/>
                  </a:lnTo>
                  <a:lnTo>
                    <a:pt x="516" y="214"/>
                  </a:lnTo>
                  <a:lnTo>
                    <a:pt x="494" y="238"/>
                  </a:lnTo>
                  <a:lnTo>
                    <a:pt x="486" y="248"/>
                  </a:lnTo>
                  <a:lnTo>
                    <a:pt x="482" y="260"/>
                  </a:lnTo>
                  <a:lnTo>
                    <a:pt x="480" y="272"/>
                  </a:lnTo>
                  <a:lnTo>
                    <a:pt x="480" y="286"/>
                  </a:lnTo>
                  <a:lnTo>
                    <a:pt x="486" y="302"/>
                  </a:lnTo>
                  <a:lnTo>
                    <a:pt x="494" y="320"/>
                  </a:lnTo>
                  <a:lnTo>
                    <a:pt x="500" y="340"/>
                  </a:lnTo>
                  <a:lnTo>
                    <a:pt x="502" y="344"/>
                  </a:lnTo>
                  <a:lnTo>
                    <a:pt x="506" y="352"/>
                  </a:lnTo>
                  <a:lnTo>
                    <a:pt x="512" y="372"/>
                  </a:lnTo>
                  <a:lnTo>
                    <a:pt x="522" y="414"/>
                  </a:lnTo>
                  <a:lnTo>
                    <a:pt x="530" y="428"/>
                  </a:lnTo>
                  <a:lnTo>
                    <a:pt x="532" y="440"/>
                  </a:lnTo>
                  <a:lnTo>
                    <a:pt x="532" y="454"/>
                  </a:lnTo>
                  <a:lnTo>
                    <a:pt x="528" y="472"/>
                  </a:lnTo>
                  <a:lnTo>
                    <a:pt x="528" y="500"/>
                  </a:lnTo>
                  <a:lnTo>
                    <a:pt x="532" y="518"/>
                  </a:lnTo>
                  <a:lnTo>
                    <a:pt x="538" y="536"/>
                  </a:lnTo>
                  <a:lnTo>
                    <a:pt x="426" y="540"/>
                  </a:lnTo>
                  <a:lnTo>
                    <a:pt x="424" y="544"/>
                  </a:lnTo>
                  <a:lnTo>
                    <a:pt x="424" y="548"/>
                  </a:lnTo>
                  <a:lnTo>
                    <a:pt x="428" y="558"/>
                  </a:lnTo>
                  <a:lnTo>
                    <a:pt x="438" y="570"/>
                  </a:lnTo>
                  <a:lnTo>
                    <a:pt x="446" y="580"/>
                  </a:lnTo>
                  <a:lnTo>
                    <a:pt x="442" y="598"/>
                  </a:lnTo>
                  <a:lnTo>
                    <a:pt x="436" y="598"/>
                  </a:lnTo>
                  <a:lnTo>
                    <a:pt x="428" y="594"/>
                  </a:lnTo>
                  <a:lnTo>
                    <a:pt x="416" y="584"/>
                  </a:lnTo>
                  <a:lnTo>
                    <a:pt x="402" y="568"/>
                  </a:lnTo>
                  <a:lnTo>
                    <a:pt x="368" y="566"/>
                  </a:lnTo>
                  <a:lnTo>
                    <a:pt x="350" y="594"/>
                  </a:lnTo>
                  <a:lnTo>
                    <a:pt x="348" y="604"/>
                  </a:lnTo>
                  <a:lnTo>
                    <a:pt x="346" y="616"/>
                  </a:lnTo>
                  <a:lnTo>
                    <a:pt x="340" y="628"/>
                  </a:lnTo>
                  <a:lnTo>
                    <a:pt x="336" y="634"/>
                  </a:lnTo>
                  <a:lnTo>
                    <a:pt x="332" y="638"/>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lstStyle/>
            <a:p>
              <a:pPr fontAlgn="base">
                <a:spcBef>
                  <a:spcPct val="0"/>
                </a:spcBef>
                <a:spcAft>
                  <a:spcPct val="0"/>
                </a:spcAft>
                <a:buFont typeface="Arial" pitchFamily="34" charset="0"/>
                <a:buNone/>
              </a:pPr>
              <a:endParaRPr lang="zh-CN" altLang="en-US" sz="2800" smtClean="0">
                <a:solidFill>
                  <a:srgbClr val="000000"/>
                </a:solidFill>
                <a:latin typeface="微软雅黑" panose="020B0503020204020204" pitchFamily="34" charset="-122"/>
                <a:ea typeface="微软雅黑" panose="020B0503020204020204" pitchFamily="34" charset="-122"/>
              </a:endParaRPr>
            </a:p>
          </p:txBody>
        </p:sp>
        <p:sp>
          <p:nvSpPr>
            <p:cNvPr id="9" name="Freeform 8"/>
            <p:cNvSpPr>
              <a:spLocks/>
            </p:cNvSpPr>
            <p:nvPr/>
          </p:nvSpPr>
          <p:spPr bwMode="auto">
            <a:xfrm>
              <a:off x="5659598" y="4626440"/>
              <a:ext cx="251903" cy="203385"/>
            </a:xfrm>
            <a:custGeom>
              <a:avLst/>
              <a:gdLst>
                <a:gd name="T0" fmla="*/ 82 w 244"/>
                <a:gd name="T1" fmla="*/ 202 h 202"/>
                <a:gd name="T2" fmla="*/ 82 w 244"/>
                <a:gd name="T3" fmla="*/ 202 h 202"/>
                <a:gd name="T4" fmla="*/ 22 w 244"/>
                <a:gd name="T5" fmla="*/ 182 h 202"/>
                <a:gd name="T6" fmla="*/ 12 w 244"/>
                <a:gd name="T7" fmla="*/ 174 h 202"/>
                <a:gd name="T8" fmla="*/ 6 w 244"/>
                <a:gd name="T9" fmla="*/ 166 h 202"/>
                <a:gd name="T10" fmla="*/ 0 w 244"/>
                <a:gd name="T11" fmla="*/ 158 h 202"/>
                <a:gd name="T12" fmla="*/ 0 w 244"/>
                <a:gd name="T13" fmla="*/ 150 h 202"/>
                <a:gd name="T14" fmla="*/ 0 w 244"/>
                <a:gd name="T15" fmla="*/ 132 h 202"/>
                <a:gd name="T16" fmla="*/ 0 w 244"/>
                <a:gd name="T17" fmla="*/ 114 h 202"/>
                <a:gd name="T18" fmla="*/ 2 w 244"/>
                <a:gd name="T19" fmla="*/ 94 h 202"/>
                <a:gd name="T20" fmla="*/ 4 w 244"/>
                <a:gd name="T21" fmla="*/ 90 h 202"/>
                <a:gd name="T22" fmla="*/ 6 w 244"/>
                <a:gd name="T23" fmla="*/ 86 h 202"/>
                <a:gd name="T24" fmla="*/ 8 w 244"/>
                <a:gd name="T25" fmla="*/ 84 h 202"/>
                <a:gd name="T26" fmla="*/ 14 w 244"/>
                <a:gd name="T27" fmla="*/ 82 h 202"/>
                <a:gd name="T28" fmla="*/ 30 w 244"/>
                <a:gd name="T29" fmla="*/ 78 h 202"/>
                <a:gd name="T30" fmla="*/ 42 w 244"/>
                <a:gd name="T31" fmla="*/ 68 h 202"/>
                <a:gd name="T32" fmla="*/ 44 w 244"/>
                <a:gd name="T33" fmla="*/ 32 h 202"/>
                <a:gd name="T34" fmla="*/ 48 w 244"/>
                <a:gd name="T35" fmla="*/ 30 h 202"/>
                <a:gd name="T36" fmla="*/ 64 w 244"/>
                <a:gd name="T37" fmla="*/ 34 h 202"/>
                <a:gd name="T38" fmla="*/ 74 w 244"/>
                <a:gd name="T39" fmla="*/ 34 h 202"/>
                <a:gd name="T40" fmla="*/ 84 w 244"/>
                <a:gd name="T41" fmla="*/ 34 h 202"/>
                <a:gd name="T42" fmla="*/ 134 w 244"/>
                <a:gd name="T43" fmla="*/ 6 h 202"/>
                <a:gd name="T44" fmla="*/ 218 w 244"/>
                <a:gd name="T45" fmla="*/ 0 h 202"/>
                <a:gd name="T46" fmla="*/ 224 w 244"/>
                <a:gd name="T47" fmla="*/ 4 h 202"/>
                <a:gd name="T48" fmla="*/ 234 w 244"/>
                <a:gd name="T49" fmla="*/ 12 h 202"/>
                <a:gd name="T50" fmla="*/ 238 w 244"/>
                <a:gd name="T51" fmla="*/ 16 h 202"/>
                <a:gd name="T52" fmla="*/ 240 w 244"/>
                <a:gd name="T53" fmla="*/ 22 h 202"/>
                <a:gd name="T54" fmla="*/ 244 w 244"/>
                <a:gd name="T55" fmla="*/ 28 h 202"/>
                <a:gd name="T56" fmla="*/ 244 w 244"/>
                <a:gd name="T57" fmla="*/ 36 h 202"/>
                <a:gd name="T58" fmla="*/ 232 w 244"/>
                <a:gd name="T59" fmla="*/ 56 h 202"/>
                <a:gd name="T60" fmla="*/ 224 w 244"/>
                <a:gd name="T61" fmla="*/ 66 h 202"/>
                <a:gd name="T62" fmla="*/ 216 w 244"/>
                <a:gd name="T63" fmla="*/ 74 h 202"/>
                <a:gd name="T64" fmla="*/ 210 w 244"/>
                <a:gd name="T65" fmla="*/ 90 h 202"/>
                <a:gd name="T66" fmla="*/ 202 w 244"/>
                <a:gd name="T67" fmla="*/ 106 h 202"/>
                <a:gd name="T68" fmla="*/ 194 w 244"/>
                <a:gd name="T69" fmla="*/ 122 h 202"/>
                <a:gd name="T70" fmla="*/ 188 w 244"/>
                <a:gd name="T71" fmla="*/ 142 h 202"/>
                <a:gd name="T72" fmla="*/ 98 w 244"/>
                <a:gd name="T73" fmla="*/ 198 h 202"/>
                <a:gd name="T74" fmla="*/ 90 w 244"/>
                <a:gd name="T75" fmla="*/ 200 h 202"/>
                <a:gd name="T76" fmla="*/ 82 w 244"/>
                <a:gd name="T77" fmla="*/ 202 h 202"/>
                <a:gd name="T78" fmla="*/ 0 w 244"/>
                <a:gd name="T79" fmla="*/ 0 h 202"/>
                <a:gd name="T80" fmla="*/ 244 w 244"/>
                <a:gd name="T81" fmla="*/ 2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T78" t="T79" r="T80" b="T81"/>
              <a:pathLst>
                <a:path w="244" h="202">
                  <a:moveTo>
                    <a:pt x="82" y="202"/>
                  </a:moveTo>
                  <a:lnTo>
                    <a:pt x="82" y="202"/>
                  </a:lnTo>
                  <a:lnTo>
                    <a:pt x="22" y="182"/>
                  </a:lnTo>
                  <a:lnTo>
                    <a:pt x="12" y="174"/>
                  </a:lnTo>
                  <a:lnTo>
                    <a:pt x="6" y="166"/>
                  </a:lnTo>
                  <a:lnTo>
                    <a:pt x="0" y="158"/>
                  </a:lnTo>
                  <a:lnTo>
                    <a:pt x="0" y="150"/>
                  </a:lnTo>
                  <a:lnTo>
                    <a:pt x="0" y="132"/>
                  </a:lnTo>
                  <a:lnTo>
                    <a:pt x="0" y="114"/>
                  </a:lnTo>
                  <a:lnTo>
                    <a:pt x="2" y="94"/>
                  </a:lnTo>
                  <a:lnTo>
                    <a:pt x="4" y="90"/>
                  </a:lnTo>
                  <a:lnTo>
                    <a:pt x="6" y="86"/>
                  </a:lnTo>
                  <a:lnTo>
                    <a:pt x="8" y="84"/>
                  </a:lnTo>
                  <a:lnTo>
                    <a:pt x="14" y="82"/>
                  </a:lnTo>
                  <a:lnTo>
                    <a:pt x="30" y="78"/>
                  </a:lnTo>
                  <a:lnTo>
                    <a:pt x="42" y="68"/>
                  </a:lnTo>
                  <a:lnTo>
                    <a:pt x="44" y="32"/>
                  </a:lnTo>
                  <a:lnTo>
                    <a:pt x="48" y="30"/>
                  </a:lnTo>
                  <a:lnTo>
                    <a:pt x="64" y="34"/>
                  </a:lnTo>
                  <a:lnTo>
                    <a:pt x="74" y="34"/>
                  </a:lnTo>
                  <a:lnTo>
                    <a:pt x="84" y="34"/>
                  </a:lnTo>
                  <a:lnTo>
                    <a:pt x="134" y="6"/>
                  </a:lnTo>
                  <a:lnTo>
                    <a:pt x="218" y="0"/>
                  </a:lnTo>
                  <a:lnTo>
                    <a:pt x="224" y="4"/>
                  </a:lnTo>
                  <a:lnTo>
                    <a:pt x="234" y="12"/>
                  </a:lnTo>
                  <a:lnTo>
                    <a:pt x="238" y="16"/>
                  </a:lnTo>
                  <a:lnTo>
                    <a:pt x="240" y="22"/>
                  </a:lnTo>
                  <a:lnTo>
                    <a:pt x="244" y="28"/>
                  </a:lnTo>
                  <a:lnTo>
                    <a:pt x="244" y="36"/>
                  </a:lnTo>
                  <a:lnTo>
                    <a:pt x="232" y="56"/>
                  </a:lnTo>
                  <a:lnTo>
                    <a:pt x="224" y="66"/>
                  </a:lnTo>
                  <a:lnTo>
                    <a:pt x="216" y="74"/>
                  </a:lnTo>
                  <a:lnTo>
                    <a:pt x="210" y="90"/>
                  </a:lnTo>
                  <a:lnTo>
                    <a:pt x="202" y="106"/>
                  </a:lnTo>
                  <a:lnTo>
                    <a:pt x="194" y="122"/>
                  </a:lnTo>
                  <a:lnTo>
                    <a:pt x="188" y="142"/>
                  </a:lnTo>
                  <a:lnTo>
                    <a:pt x="98" y="198"/>
                  </a:lnTo>
                  <a:lnTo>
                    <a:pt x="90" y="200"/>
                  </a:lnTo>
                  <a:lnTo>
                    <a:pt x="82" y="202"/>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lstStyle/>
            <a:p>
              <a:pPr fontAlgn="base">
                <a:spcBef>
                  <a:spcPct val="0"/>
                </a:spcBef>
                <a:spcAft>
                  <a:spcPct val="0"/>
                </a:spcAft>
                <a:buFont typeface="Arial" pitchFamily="34" charset="0"/>
                <a:buNone/>
              </a:pPr>
              <a:endParaRPr lang="zh-CN" altLang="en-US" sz="2800" smtClean="0">
                <a:solidFill>
                  <a:srgbClr val="000000"/>
                </a:solidFill>
                <a:latin typeface="微软雅黑" panose="020B0503020204020204" pitchFamily="34" charset="-122"/>
                <a:ea typeface="微软雅黑" panose="020B0503020204020204" pitchFamily="34" charset="-122"/>
              </a:endParaRPr>
            </a:p>
          </p:txBody>
        </p:sp>
        <p:sp>
          <p:nvSpPr>
            <p:cNvPr id="10" name="Freeform 10"/>
            <p:cNvSpPr>
              <a:spLocks/>
            </p:cNvSpPr>
            <p:nvPr/>
          </p:nvSpPr>
          <p:spPr bwMode="auto">
            <a:xfrm>
              <a:off x="5758799" y="3982854"/>
              <a:ext cx="808652" cy="606810"/>
            </a:xfrm>
            <a:custGeom>
              <a:avLst/>
              <a:gdLst>
                <a:gd name="T0" fmla="*/ 46 w 784"/>
                <a:gd name="T1" fmla="*/ 596 h 602"/>
                <a:gd name="T2" fmla="*/ 28 w 784"/>
                <a:gd name="T3" fmla="*/ 558 h 602"/>
                <a:gd name="T4" fmla="*/ 2 w 784"/>
                <a:gd name="T5" fmla="*/ 492 h 602"/>
                <a:gd name="T6" fmla="*/ 22 w 784"/>
                <a:gd name="T7" fmla="*/ 450 h 602"/>
                <a:gd name="T8" fmla="*/ 36 w 784"/>
                <a:gd name="T9" fmla="*/ 422 h 602"/>
                <a:gd name="T10" fmla="*/ 94 w 784"/>
                <a:gd name="T11" fmla="*/ 366 h 602"/>
                <a:gd name="T12" fmla="*/ 154 w 784"/>
                <a:gd name="T13" fmla="*/ 306 h 602"/>
                <a:gd name="T14" fmla="*/ 204 w 784"/>
                <a:gd name="T15" fmla="*/ 256 h 602"/>
                <a:gd name="T16" fmla="*/ 214 w 784"/>
                <a:gd name="T17" fmla="*/ 214 h 602"/>
                <a:gd name="T18" fmla="*/ 222 w 784"/>
                <a:gd name="T19" fmla="*/ 190 h 602"/>
                <a:gd name="T20" fmla="*/ 248 w 784"/>
                <a:gd name="T21" fmla="*/ 164 h 602"/>
                <a:gd name="T22" fmla="*/ 260 w 784"/>
                <a:gd name="T23" fmla="*/ 84 h 602"/>
                <a:gd name="T24" fmla="*/ 278 w 784"/>
                <a:gd name="T25" fmla="*/ 36 h 602"/>
                <a:gd name="T26" fmla="*/ 352 w 784"/>
                <a:gd name="T27" fmla="*/ 68 h 602"/>
                <a:gd name="T28" fmla="*/ 358 w 784"/>
                <a:gd name="T29" fmla="*/ 48 h 602"/>
                <a:gd name="T30" fmla="*/ 346 w 784"/>
                <a:gd name="T31" fmla="*/ 8 h 602"/>
                <a:gd name="T32" fmla="*/ 472 w 784"/>
                <a:gd name="T33" fmla="*/ 10 h 602"/>
                <a:gd name="T34" fmla="*/ 506 w 784"/>
                <a:gd name="T35" fmla="*/ 0 h 602"/>
                <a:gd name="T36" fmla="*/ 476 w 784"/>
                <a:gd name="T37" fmla="*/ 68 h 602"/>
                <a:gd name="T38" fmla="*/ 486 w 784"/>
                <a:gd name="T39" fmla="*/ 92 h 602"/>
                <a:gd name="T40" fmla="*/ 524 w 784"/>
                <a:gd name="T41" fmla="*/ 98 h 602"/>
                <a:gd name="T42" fmla="*/ 612 w 784"/>
                <a:gd name="T43" fmla="*/ 84 h 602"/>
                <a:gd name="T44" fmla="*/ 656 w 784"/>
                <a:gd name="T45" fmla="*/ 64 h 602"/>
                <a:gd name="T46" fmla="*/ 694 w 784"/>
                <a:gd name="T47" fmla="*/ 52 h 602"/>
                <a:gd name="T48" fmla="*/ 784 w 784"/>
                <a:gd name="T49" fmla="*/ 152 h 602"/>
                <a:gd name="T50" fmla="*/ 752 w 784"/>
                <a:gd name="T51" fmla="*/ 174 h 602"/>
                <a:gd name="T52" fmla="*/ 728 w 784"/>
                <a:gd name="T53" fmla="*/ 196 h 602"/>
                <a:gd name="T54" fmla="*/ 722 w 784"/>
                <a:gd name="T55" fmla="*/ 214 h 602"/>
                <a:gd name="T56" fmla="*/ 704 w 784"/>
                <a:gd name="T57" fmla="*/ 242 h 602"/>
                <a:gd name="T58" fmla="*/ 634 w 784"/>
                <a:gd name="T59" fmla="*/ 282 h 602"/>
                <a:gd name="T60" fmla="*/ 606 w 784"/>
                <a:gd name="T61" fmla="*/ 296 h 602"/>
                <a:gd name="T62" fmla="*/ 582 w 784"/>
                <a:gd name="T63" fmla="*/ 288 h 602"/>
                <a:gd name="T64" fmla="*/ 552 w 784"/>
                <a:gd name="T65" fmla="*/ 298 h 602"/>
                <a:gd name="T66" fmla="*/ 540 w 784"/>
                <a:gd name="T67" fmla="*/ 292 h 602"/>
                <a:gd name="T68" fmla="*/ 526 w 784"/>
                <a:gd name="T69" fmla="*/ 318 h 602"/>
                <a:gd name="T70" fmla="*/ 508 w 784"/>
                <a:gd name="T71" fmla="*/ 328 h 602"/>
                <a:gd name="T72" fmla="*/ 498 w 784"/>
                <a:gd name="T73" fmla="*/ 338 h 602"/>
                <a:gd name="T74" fmla="*/ 478 w 784"/>
                <a:gd name="T75" fmla="*/ 342 h 602"/>
                <a:gd name="T76" fmla="*/ 468 w 784"/>
                <a:gd name="T77" fmla="*/ 326 h 602"/>
                <a:gd name="T78" fmla="*/ 420 w 784"/>
                <a:gd name="T79" fmla="*/ 302 h 602"/>
                <a:gd name="T80" fmla="*/ 388 w 784"/>
                <a:gd name="T81" fmla="*/ 362 h 602"/>
                <a:gd name="T82" fmla="*/ 358 w 784"/>
                <a:gd name="T83" fmla="*/ 382 h 602"/>
                <a:gd name="T84" fmla="*/ 328 w 784"/>
                <a:gd name="T85" fmla="*/ 398 h 602"/>
                <a:gd name="T86" fmla="*/ 278 w 784"/>
                <a:gd name="T87" fmla="*/ 420 h 602"/>
                <a:gd name="T88" fmla="*/ 256 w 784"/>
                <a:gd name="T89" fmla="*/ 438 h 602"/>
                <a:gd name="T90" fmla="*/ 218 w 784"/>
                <a:gd name="T91" fmla="*/ 432 h 602"/>
                <a:gd name="T92" fmla="*/ 140 w 784"/>
                <a:gd name="T93" fmla="*/ 462 h 602"/>
                <a:gd name="T94" fmla="*/ 92 w 784"/>
                <a:gd name="T95" fmla="*/ 474 h 602"/>
                <a:gd name="T96" fmla="*/ 64 w 784"/>
                <a:gd name="T97" fmla="*/ 514 h 602"/>
                <a:gd name="T98" fmla="*/ 52 w 784"/>
                <a:gd name="T99" fmla="*/ 542 h 602"/>
                <a:gd name="T100" fmla="*/ 78 w 784"/>
                <a:gd name="T101" fmla="*/ 566 h 602"/>
                <a:gd name="T102" fmla="*/ 86 w 784"/>
                <a:gd name="T103" fmla="*/ 590 h 602"/>
                <a:gd name="T104" fmla="*/ 54 w 784"/>
                <a:gd name="T105" fmla="*/ 602 h 602"/>
                <a:gd name="T106" fmla="*/ 0 w 784"/>
                <a:gd name="T107" fmla="*/ 0 h 602"/>
                <a:gd name="T108" fmla="*/ 784 w 784"/>
                <a:gd name="T109" fmla="*/ 602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T106" t="T107" r="T108" b="T109"/>
              <a:pathLst>
                <a:path w="784" h="602">
                  <a:moveTo>
                    <a:pt x="54" y="602"/>
                  </a:moveTo>
                  <a:lnTo>
                    <a:pt x="54" y="602"/>
                  </a:lnTo>
                  <a:lnTo>
                    <a:pt x="46" y="596"/>
                  </a:lnTo>
                  <a:lnTo>
                    <a:pt x="40" y="590"/>
                  </a:lnTo>
                  <a:lnTo>
                    <a:pt x="34" y="580"/>
                  </a:lnTo>
                  <a:lnTo>
                    <a:pt x="28" y="558"/>
                  </a:lnTo>
                  <a:lnTo>
                    <a:pt x="0" y="520"/>
                  </a:lnTo>
                  <a:lnTo>
                    <a:pt x="0" y="502"/>
                  </a:lnTo>
                  <a:lnTo>
                    <a:pt x="2" y="492"/>
                  </a:lnTo>
                  <a:lnTo>
                    <a:pt x="8" y="486"/>
                  </a:lnTo>
                  <a:lnTo>
                    <a:pt x="18" y="478"/>
                  </a:lnTo>
                  <a:lnTo>
                    <a:pt x="22" y="450"/>
                  </a:lnTo>
                  <a:lnTo>
                    <a:pt x="26" y="440"/>
                  </a:lnTo>
                  <a:lnTo>
                    <a:pt x="30" y="430"/>
                  </a:lnTo>
                  <a:lnTo>
                    <a:pt x="36" y="422"/>
                  </a:lnTo>
                  <a:lnTo>
                    <a:pt x="44" y="414"/>
                  </a:lnTo>
                  <a:lnTo>
                    <a:pt x="66" y="396"/>
                  </a:lnTo>
                  <a:lnTo>
                    <a:pt x="94" y="366"/>
                  </a:lnTo>
                  <a:lnTo>
                    <a:pt x="108" y="354"/>
                  </a:lnTo>
                  <a:lnTo>
                    <a:pt x="124" y="342"/>
                  </a:lnTo>
                  <a:lnTo>
                    <a:pt x="154" y="306"/>
                  </a:lnTo>
                  <a:lnTo>
                    <a:pt x="184" y="276"/>
                  </a:lnTo>
                  <a:lnTo>
                    <a:pt x="196" y="266"/>
                  </a:lnTo>
                  <a:lnTo>
                    <a:pt x="204" y="256"/>
                  </a:lnTo>
                  <a:lnTo>
                    <a:pt x="210" y="244"/>
                  </a:lnTo>
                  <a:lnTo>
                    <a:pt x="214" y="230"/>
                  </a:lnTo>
                  <a:lnTo>
                    <a:pt x="214" y="214"/>
                  </a:lnTo>
                  <a:lnTo>
                    <a:pt x="216" y="204"/>
                  </a:lnTo>
                  <a:lnTo>
                    <a:pt x="218" y="196"/>
                  </a:lnTo>
                  <a:lnTo>
                    <a:pt x="222" y="190"/>
                  </a:lnTo>
                  <a:lnTo>
                    <a:pt x="232" y="180"/>
                  </a:lnTo>
                  <a:lnTo>
                    <a:pt x="240" y="174"/>
                  </a:lnTo>
                  <a:lnTo>
                    <a:pt x="248" y="164"/>
                  </a:lnTo>
                  <a:lnTo>
                    <a:pt x="244" y="106"/>
                  </a:lnTo>
                  <a:lnTo>
                    <a:pt x="254" y="96"/>
                  </a:lnTo>
                  <a:lnTo>
                    <a:pt x="260" y="84"/>
                  </a:lnTo>
                  <a:lnTo>
                    <a:pt x="262" y="72"/>
                  </a:lnTo>
                  <a:lnTo>
                    <a:pt x="264" y="60"/>
                  </a:lnTo>
                  <a:lnTo>
                    <a:pt x="278" y="36"/>
                  </a:lnTo>
                  <a:lnTo>
                    <a:pt x="298" y="36"/>
                  </a:lnTo>
                  <a:lnTo>
                    <a:pt x="332" y="68"/>
                  </a:lnTo>
                  <a:lnTo>
                    <a:pt x="352" y="68"/>
                  </a:lnTo>
                  <a:lnTo>
                    <a:pt x="354" y="64"/>
                  </a:lnTo>
                  <a:lnTo>
                    <a:pt x="356" y="60"/>
                  </a:lnTo>
                  <a:lnTo>
                    <a:pt x="358" y="48"/>
                  </a:lnTo>
                  <a:lnTo>
                    <a:pt x="360" y="32"/>
                  </a:lnTo>
                  <a:lnTo>
                    <a:pt x="340" y="10"/>
                  </a:lnTo>
                  <a:lnTo>
                    <a:pt x="346" y="8"/>
                  </a:lnTo>
                  <a:lnTo>
                    <a:pt x="442" y="8"/>
                  </a:lnTo>
                  <a:lnTo>
                    <a:pt x="454" y="10"/>
                  </a:lnTo>
                  <a:lnTo>
                    <a:pt x="472" y="10"/>
                  </a:lnTo>
                  <a:lnTo>
                    <a:pt x="490" y="8"/>
                  </a:lnTo>
                  <a:lnTo>
                    <a:pt x="500" y="4"/>
                  </a:lnTo>
                  <a:lnTo>
                    <a:pt x="506" y="0"/>
                  </a:lnTo>
                  <a:lnTo>
                    <a:pt x="518" y="0"/>
                  </a:lnTo>
                  <a:lnTo>
                    <a:pt x="518" y="20"/>
                  </a:lnTo>
                  <a:lnTo>
                    <a:pt x="476" y="68"/>
                  </a:lnTo>
                  <a:lnTo>
                    <a:pt x="478" y="82"/>
                  </a:lnTo>
                  <a:lnTo>
                    <a:pt x="482" y="88"/>
                  </a:lnTo>
                  <a:lnTo>
                    <a:pt x="486" y="92"/>
                  </a:lnTo>
                  <a:lnTo>
                    <a:pt x="492" y="94"/>
                  </a:lnTo>
                  <a:lnTo>
                    <a:pt x="500" y="96"/>
                  </a:lnTo>
                  <a:lnTo>
                    <a:pt x="524" y="98"/>
                  </a:lnTo>
                  <a:lnTo>
                    <a:pt x="580" y="72"/>
                  </a:lnTo>
                  <a:lnTo>
                    <a:pt x="600" y="72"/>
                  </a:lnTo>
                  <a:lnTo>
                    <a:pt x="612" y="84"/>
                  </a:lnTo>
                  <a:lnTo>
                    <a:pt x="624" y="82"/>
                  </a:lnTo>
                  <a:lnTo>
                    <a:pt x="634" y="78"/>
                  </a:lnTo>
                  <a:lnTo>
                    <a:pt x="656" y="64"/>
                  </a:lnTo>
                  <a:lnTo>
                    <a:pt x="668" y="58"/>
                  </a:lnTo>
                  <a:lnTo>
                    <a:pt x="680" y="54"/>
                  </a:lnTo>
                  <a:lnTo>
                    <a:pt x="694" y="52"/>
                  </a:lnTo>
                  <a:lnTo>
                    <a:pt x="710" y="56"/>
                  </a:lnTo>
                  <a:lnTo>
                    <a:pt x="740" y="92"/>
                  </a:lnTo>
                  <a:lnTo>
                    <a:pt x="784" y="152"/>
                  </a:lnTo>
                  <a:lnTo>
                    <a:pt x="784" y="168"/>
                  </a:lnTo>
                  <a:lnTo>
                    <a:pt x="764" y="170"/>
                  </a:lnTo>
                  <a:lnTo>
                    <a:pt x="752" y="174"/>
                  </a:lnTo>
                  <a:lnTo>
                    <a:pt x="746" y="180"/>
                  </a:lnTo>
                  <a:lnTo>
                    <a:pt x="740" y="186"/>
                  </a:lnTo>
                  <a:lnTo>
                    <a:pt x="728" y="196"/>
                  </a:lnTo>
                  <a:lnTo>
                    <a:pt x="724" y="200"/>
                  </a:lnTo>
                  <a:lnTo>
                    <a:pt x="722" y="208"/>
                  </a:lnTo>
                  <a:lnTo>
                    <a:pt x="722" y="214"/>
                  </a:lnTo>
                  <a:lnTo>
                    <a:pt x="728" y="224"/>
                  </a:lnTo>
                  <a:lnTo>
                    <a:pt x="728" y="230"/>
                  </a:lnTo>
                  <a:lnTo>
                    <a:pt x="704" y="242"/>
                  </a:lnTo>
                  <a:lnTo>
                    <a:pt x="680" y="256"/>
                  </a:lnTo>
                  <a:lnTo>
                    <a:pt x="656" y="270"/>
                  </a:lnTo>
                  <a:lnTo>
                    <a:pt x="634" y="282"/>
                  </a:lnTo>
                  <a:lnTo>
                    <a:pt x="618" y="298"/>
                  </a:lnTo>
                  <a:lnTo>
                    <a:pt x="612" y="298"/>
                  </a:lnTo>
                  <a:lnTo>
                    <a:pt x="606" y="296"/>
                  </a:lnTo>
                  <a:lnTo>
                    <a:pt x="602" y="292"/>
                  </a:lnTo>
                  <a:lnTo>
                    <a:pt x="600" y="288"/>
                  </a:lnTo>
                  <a:lnTo>
                    <a:pt x="582" y="288"/>
                  </a:lnTo>
                  <a:lnTo>
                    <a:pt x="570" y="304"/>
                  </a:lnTo>
                  <a:lnTo>
                    <a:pt x="556" y="304"/>
                  </a:lnTo>
                  <a:lnTo>
                    <a:pt x="552" y="298"/>
                  </a:lnTo>
                  <a:lnTo>
                    <a:pt x="548" y="294"/>
                  </a:lnTo>
                  <a:lnTo>
                    <a:pt x="544" y="292"/>
                  </a:lnTo>
                  <a:lnTo>
                    <a:pt x="540" y="292"/>
                  </a:lnTo>
                  <a:lnTo>
                    <a:pt x="534" y="292"/>
                  </a:lnTo>
                  <a:lnTo>
                    <a:pt x="526" y="294"/>
                  </a:lnTo>
                  <a:lnTo>
                    <a:pt x="526" y="318"/>
                  </a:lnTo>
                  <a:lnTo>
                    <a:pt x="520" y="322"/>
                  </a:lnTo>
                  <a:lnTo>
                    <a:pt x="516" y="326"/>
                  </a:lnTo>
                  <a:lnTo>
                    <a:pt x="508" y="328"/>
                  </a:lnTo>
                  <a:lnTo>
                    <a:pt x="504" y="328"/>
                  </a:lnTo>
                  <a:lnTo>
                    <a:pt x="500" y="332"/>
                  </a:lnTo>
                  <a:lnTo>
                    <a:pt x="498" y="338"/>
                  </a:lnTo>
                  <a:lnTo>
                    <a:pt x="494" y="346"/>
                  </a:lnTo>
                  <a:lnTo>
                    <a:pt x="482" y="344"/>
                  </a:lnTo>
                  <a:lnTo>
                    <a:pt x="478" y="342"/>
                  </a:lnTo>
                  <a:lnTo>
                    <a:pt x="476" y="340"/>
                  </a:lnTo>
                  <a:lnTo>
                    <a:pt x="472" y="334"/>
                  </a:lnTo>
                  <a:lnTo>
                    <a:pt x="468" y="326"/>
                  </a:lnTo>
                  <a:lnTo>
                    <a:pt x="462" y="326"/>
                  </a:lnTo>
                  <a:lnTo>
                    <a:pt x="436" y="302"/>
                  </a:lnTo>
                  <a:lnTo>
                    <a:pt x="420" y="302"/>
                  </a:lnTo>
                  <a:lnTo>
                    <a:pt x="414" y="314"/>
                  </a:lnTo>
                  <a:lnTo>
                    <a:pt x="408" y="330"/>
                  </a:lnTo>
                  <a:lnTo>
                    <a:pt x="388" y="362"/>
                  </a:lnTo>
                  <a:lnTo>
                    <a:pt x="374" y="368"/>
                  </a:lnTo>
                  <a:lnTo>
                    <a:pt x="366" y="374"/>
                  </a:lnTo>
                  <a:lnTo>
                    <a:pt x="358" y="382"/>
                  </a:lnTo>
                  <a:lnTo>
                    <a:pt x="350" y="394"/>
                  </a:lnTo>
                  <a:lnTo>
                    <a:pt x="338" y="396"/>
                  </a:lnTo>
                  <a:lnTo>
                    <a:pt x="328" y="398"/>
                  </a:lnTo>
                  <a:lnTo>
                    <a:pt x="306" y="418"/>
                  </a:lnTo>
                  <a:lnTo>
                    <a:pt x="290" y="418"/>
                  </a:lnTo>
                  <a:lnTo>
                    <a:pt x="278" y="420"/>
                  </a:lnTo>
                  <a:lnTo>
                    <a:pt x="270" y="422"/>
                  </a:lnTo>
                  <a:lnTo>
                    <a:pt x="262" y="426"/>
                  </a:lnTo>
                  <a:lnTo>
                    <a:pt x="256" y="438"/>
                  </a:lnTo>
                  <a:lnTo>
                    <a:pt x="244" y="438"/>
                  </a:lnTo>
                  <a:lnTo>
                    <a:pt x="228" y="432"/>
                  </a:lnTo>
                  <a:lnTo>
                    <a:pt x="218" y="432"/>
                  </a:lnTo>
                  <a:lnTo>
                    <a:pt x="210" y="436"/>
                  </a:lnTo>
                  <a:lnTo>
                    <a:pt x="198" y="440"/>
                  </a:lnTo>
                  <a:lnTo>
                    <a:pt x="140" y="462"/>
                  </a:lnTo>
                  <a:lnTo>
                    <a:pt x="120" y="464"/>
                  </a:lnTo>
                  <a:lnTo>
                    <a:pt x="104" y="466"/>
                  </a:lnTo>
                  <a:lnTo>
                    <a:pt x="92" y="474"/>
                  </a:lnTo>
                  <a:lnTo>
                    <a:pt x="78" y="486"/>
                  </a:lnTo>
                  <a:lnTo>
                    <a:pt x="76" y="510"/>
                  </a:lnTo>
                  <a:lnTo>
                    <a:pt x="64" y="514"/>
                  </a:lnTo>
                  <a:lnTo>
                    <a:pt x="56" y="520"/>
                  </a:lnTo>
                  <a:lnTo>
                    <a:pt x="52" y="528"/>
                  </a:lnTo>
                  <a:lnTo>
                    <a:pt x="52" y="542"/>
                  </a:lnTo>
                  <a:lnTo>
                    <a:pt x="60" y="548"/>
                  </a:lnTo>
                  <a:lnTo>
                    <a:pt x="72" y="558"/>
                  </a:lnTo>
                  <a:lnTo>
                    <a:pt x="78" y="566"/>
                  </a:lnTo>
                  <a:lnTo>
                    <a:pt x="82" y="572"/>
                  </a:lnTo>
                  <a:lnTo>
                    <a:pt x="86" y="580"/>
                  </a:lnTo>
                  <a:lnTo>
                    <a:pt x="86" y="590"/>
                  </a:lnTo>
                  <a:lnTo>
                    <a:pt x="78" y="594"/>
                  </a:lnTo>
                  <a:lnTo>
                    <a:pt x="68" y="598"/>
                  </a:lnTo>
                  <a:lnTo>
                    <a:pt x="54" y="602"/>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lstStyle/>
            <a:p>
              <a:pPr fontAlgn="base">
                <a:spcBef>
                  <a:spcPct val="0"/>
                </a:spcBef>
                <a:spcAft>
                  <a:spcPct val="0"/>
                </a:spcAft>
                <a:buFont typeface="Arial" pitchFamily="34" charset="0"/>
                <a:buNone/>
              </a:pPr>
              <a:endParaRPr lang="zh-CN" altLang="en-US" sz="2800" smtClean="0">
                <a:solidFill>
                  <a:srgbClr val="000000"/>
                </a:solidFill>
                <a:latin typeface="微软雅黑" panose="020B0503020204020204" pitchFamily="34" charset="-122"/>
                <a:ea typeface="微软雅黑" panose="020B0503020204020204" pitchFamily="34" charset="-122"/>
              </a:endParaRPr>
            </a:p>
          </p:txBody>
        </p:sp>
        <p:sp>
          <p:nvSpPr>
            <p:cNvPr id="11" name="Freeform 12"/>
            <p:cNvSpPr>
              <a:spLocks/>
            </p:cNvSpPr>
            <p:nvPr/>
          </p:nvSpPr>
          <p:spPr bwMode="auto">
            <a:xfrm>
              <a:off x="5232701" y="3901500"/>
              <a:ext cx="769640" cy="565019"/>
            </a:xfrm>
            <a:custGeom>
              <a:avLst/>
              <a:gdLst>
                <a:gd name="T0" fmla="*/ 450 w 748"/>
                <a:gd name="T1" fmla="*/ 540 h 558"/>
                <a:gd name="T2" fmla="*/ 440 w 748"/>
                <a:gd name="T3" fmla="*/ 532 h 558"/>
                <a:gd name="T4" fmla="*/ 422 w 748"/>
                <a:gd name="T5" fmla="*/ 516 h 558"/>
                <a:gd name="T6" fmla="*/ 410 w 748"/>
                <a:gd name="T7" fmla="*/ 508 h 558"/>
                <a:gd name="T8" fmla="*/ 390 w 748"/>
                <a:gd name="T9" fmla="*/ 536 h 558"/>
                <a:gd name="T10" fmla="*/ 246 w 748"/>
                <a:gd name="T11" fmla="*/ 528 h 558"/>
                <a:gd name="T12" fmla="*/ 204 w 748"/>
                <a:gd name="T13" fmla="*/ 478 h 558"/>
                <a:gd name="T14" fmla="*/ 206 w 748"/>
                <a:gd name="T15" fmla="*/ 442 h 558"/>
                <a:gd name="T16" fmla="*/ 188 w 748"/>
                <a:gd name="T17" fmla="*/ 390 h 558"/>
                <a:gd name="T18" fmla="*/ 104 w 748"/>
                <a:gd name="T19" fmla="*/ 378 h 558"/>
                <a:gd name="T20" fmla="*/ 104 w 748"/>
                <a:gd name="T21" fmla="*/ 342 h 558"/>
                <a:gd name="T22" fmla="*/ 140 w 748"/>
                <a:gd name="T23" fmla="*/ 316 h 558"/>
                <a:gd name="T24" fmla="*/ 148 w 748"/>
                <a:gd name="T25" fmla="*/ 274 h 558"/>
                <a:gd name="T26" fmla="*/ 102 w 748"/>
                <a:gd name="T27" fmla="*/ 252 h 558"/>
                <a:gd name="T28" fmla="*/ 40 w 748"/>
                <a:gd name="T29" fmla="*/ 230 h 558"/>
                <a:gd name="T30" fmla="*/ 2 w 748"/>
                <a:gd name="T31" fmla="*/ 196 h 558"/>
                <a:gd name="T32" fmla="*/ 18 w 748"/>
                <a:gd name="T33" fmla="*/ 166 h 558"/>
                <a:gd name="T34" fmla="*/ 36 w 748"/>
                <a:gd name="T35" fmla="*/ 156 h 558"/>
                <a:gd name="T36" fmla="*/ 90 w 748"/>
                <a:gd name="T37" fmla="*/ 164 h 558"/>
                <a:gd name="T38" fmla="*/ 142 w 748"/>
                <a:gd name="T39" fmla="*/ 192 h 558"/>
                <a:gd name="T40" fmla="*/ 188 w 748"/>
                <a:gd name="T41" fmla="*/ 174 h 558"/>
                <a:gd name="T42" fmla="*/ 238 w 748"/>
                <a:gd name="T43" fmla="*/ 120 h 558"/>
                <a:gd name="T44" fmla="*/ 274 w 748"/>
                <a:gd name="T45" fmla="*/ 110 h 558"/>
                <a:gd name="T46" fmla="*/ 308 w 748"/>
                <a:gd name="T47" fmla="*/ 128 h 558"/>
                <a:gd name="T48" fmla="*/ 384 w 748"/>
                <a:gd name="T49" fmla="*/ 120 h 558"/>
                <a:gd name="T50" fmla="*/ 422 w 748"/>
                <a:gd name="T51" fmla="*/ 92 h 558"/>
                <a:gd name="T52" fmla="*/ 450 w 748"/>
                <a:gd name="T53" fmla="*/ 72 h 558"/>
                <a:gd name="T54" fmla="*/ 476 w 748"/>
                <a:gd name="T55" fmla="*/ 46 h 558"/>
                <a:gd name="T56" fmla="*/ 550 w 748"/>
                <a:gd name="T57" fmla="*/ 36 h 558"/>
                <a:gd name="T58" fmla="*/ 596 w 748"/>
                <a:gd name="T59" fmla="*/ 6 h 558"/>
                <a:gd name="T60" fmla="*/ 632 w 748"/>
                <a:gd name="T61" fmla="*/ 0 h 558"/>
                <a:gd name="T62" fmla="*/ 656 w 748"/>
                <a:gd name="T63" fmla="*/ 82 h 558"/>
                <a:gd name="T64" fmla="*/ 638 w 748"/>
                <a:gd name="T65" fmla="*/ 140 h 558"/>
                <a:gd name="T66" fmla="*/ 672 w 748"/>
                <a:gd name="T67" fmla="*/ 142 h 558"/>
                <a:gd name="T68" fmla="*/ 734 w 748"/>
                <a:gd name="T69" fmla="*/ 180 h 558"/>
                <a:gd name="T70" fmla="*/ 748 w 748"/>
                <a:gd name="T71" fmla="*/ 220 h 558"/>
                <a:gd name="T72" fmla="*/ 734 w 748"/>
                <a:gd name="T73" fmla="*/ 254 h 558"/>
                <a:gd name="T74" fmla="*/ 722 w 748"/>
                <a:gd name="T75" fmla="*/ 264 h 558"/>
                <a:gd name="T76" fmla="*/ 706 w 748"/>
                <a:gd name="T77" fmla="*/ 324 h 558"/>
                <a:gd name="T78" fmla="*/ 682 w 748"/>
                <a:gd name="T79" fmla="*/ 350 h 558"/>
                <a:gd name="T80" fmla="*/ 664 w 748"/>
                <a:gd name="T81" fmla="*/ 366 h 558"/>
                <a:gd name="T82" fmla="*/ 634 w 748"/>
                <a:gd name="T83" fmla="*/ 406 h 558"/>
                <a:gd name="T84" fmla="*/ 614 w 748"/>
                <a:gd name="T85" fmla="*/ 424 h 558"/>
                <a:gd name="T86" fmla="*/ 586 w 748"/>
                <a:gd name="T87" fmla="*/ 448 h 558"/>
                <a:gd name="T88" fmla="*/ 570 w 748"/>
                <a:gd name="T89" fmla="*/ 468 h 558"/>
                <a:gd name="T90" fmla="*/ 560 w 748"/>
                <a:gd name="T91" fmla="*/ 474 h 558"/>
                <a:gd name="T92" fmla="*/ 532 w 748"/>
                <a:gd name="T93" fmla="*/ 500 h 558"/>
                <a:gd name="T94" fmla="*/ 488 w 748"/>
                <a:gd name="T95" fmla="*/ 544 h 558"/>
                <a:gd name="T96" fmla="*/ 450 w 748"/>
                <a:gd name="T97" fmla="*/ 558 h 558"/>
                <a:gd name="T98" fmla="*/ 0 w 748"/>
                <a:gd name="T99" fmla="*/ 0 h 558"/>
                <a:gd name="T100" fmla="*/ 748 w 748"/>
                <a:gd name="T101" fmla="*/ 558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T98" t="T99" r="T100" b="T101"/>
              <a:pathLst>
                <a:path w="748" h="558">
                  <a:moveTo>
                    <a:pt x="450" y="558"/>
                  </a:moveTo>
                  <a:lnTo>
                    <a:pt x="450" y="558"/>
                  </a:lnTo>
                  <a:lnTo>
                    <a:pt x="450" y="540"/>
                  </a:lnTo>
                  <a:lnTo>
                    <a:pt x="446" y="540"/>
                  </a:lnTo>
                  <a:lnTo>
                    <a:pt x="444" y="538"/>
                  </a:lnTo>
                  <a:lnTo>
                    <a:pt x="440" y="532"/>
                  </a:lnTo>
                  <a:lnTo>
                    <a:pt x="428" y="530"/>
                  </a:lnTo>
                  <a:lnTo>
                    <a:pt x="426" y="522"/>
                  </a:lnTo>
                  <a:lnTo>
                    <a:pt x="422" y="516"/>
                  </a:lnTo>
                  <a:lnTo>
                    <a:pt x="418" y="510"/>
                  </a:lnTo>
                  <a:lnTo>
                    <a:pt x="414" y="508"/>
                  </a:lnTo>
                  <a:lnTo>
                    <a:pt x="410" y="508"/>
                  </a:lnTo>
                  <a:lnTo>
                    <a:pt x="406" y="508"/>
                  </a:lnTo>
                  <a:lnTo>
                    <a:pt x="396" y="510"/>
                  </a:lnTo>
                  <a:lnTo>
                    <a:pt x="390" y="536"/>
                  </a:lnTo>
                  <a:lnTo>
                    <a:pt x="322" y="540"/>
                  </a:lnTo>
                  <a:lnTo>
                    <a:pt x="280" y="532"/>
                  </a:lnTo>
                  <a:lnTo>
                    <a:pt x="246" y="528"/>
                  </a:lnTo>
                  <a:lnTo>
                    <a:pt x="218" y="498"/>
                  </a:lnTo>
                  <a:lnTo>
                    <a:pt x="208" y="478"/>
                  </a:lnTo>
                  <a:lnTo>
                    <a:pt x="204" y="478"/>
                  </a:lnTo>
                  <a:lnTo>
                    <a:pt x="200" y="464"/>
                  </a:lnTo>
                  <a:lnTo>
                    <a:pt x="202" y="452"/>
                  </a:lnTo>
                  <a:lnTo>
                    <a:pt x="206" y="442"/>
                  </a:lnTo>
                  <a:lnTo>
                    <a:pt x="212" y="432"/>
                  </a:lnTo>
                  <a:lnTo>
                    <a:pt x="212" y="406"/>
                  </a:lnTo>
                  <a:lnTo>
                    <a:pt x="188" y="390"/>
                  </a:lnTo>
                  <a:lnTo>
                    <a:pt x="188" y="384"/>
                  </a:lnTo>
                  <a:lnTo>
                    <a:pt x="142" y="382"/>
                  </a:lnTo>
                  <a:lnTo>
                    <a:pt x="104" y="378"/>
                  </a:lnTo>
                  <a:lnTo>
                    <a:pt x="82" y="368"/>
                  </a:lnTo>
                  <a:lnTo>
                    <a:pt x="72" y="344"/>
                  </a:lnTo>
                  <a:lnTo>
                    <a:pt x="104" y="342"/>
                  </a:lnTo>
                  <a:lnTo>
                    <a:pt x="112" y="338"/>
                  </a:lnTo>
                  <a:lnTo>
                    <a:pt x="122" y="332"/>
                  </a:lnTo>
                  <a:lnTo>
                    <a:pt x="140" y="316"/>
                  </a:lnTo>
                  <a:lnTo>
                    <a:pt x="148" y="300"/>
                  </a:lnTo>
                  <a:lnTo>
                    <a:pt x="150" y="286"/>
                  </a:lnTo>
                  <a:lnTo>
                    <a:pt x="148" y="274"/>
                  </a:lnTo>
                  <a:lnTo>
                    <a:pt x="142" y="262"/>
                  </a:lnTo>
                  <a:lnTo>
                    <a:pt x="114" y="260"/>
                  </a:lnTo>
                  <a:lnTo>
                    <a:pt x="102" y="252"/>
                  </a:lnTo>
                  <a:lnTo>
                    <a:pt x="88" y="246"/>
                  </a:lnTo>
                  <a:lnTo>
                    <a:pt x="64" y="238"/>
                  </a:lnTo>
                  <a:lnTo>
                    <a:pt x="40" y="230"/>
                  </a:lnTo>
                  <a:lnTo>
                    <a:pt x="20" y="222"/>
                  </a:lnTo>
                  <a:lnTo>
                    <a:pt x="6" y="204"/>
                  </a:lnTo>
                  <a:lnTo>
                    <a:pt x="2" y="196"/>
                  </a:lnTo>
                  <a:lnTo>
                    <a:pt x="0" y="192"/>
                  </a:lnTo>
                  <a:lnTo>
                    <a:pt x="12" y="174"/>
                  </a:lnTo>
                  <a:lnTo>
                    <a:pt x="18" y="166"/>
                  </a:lnTo>
                  <a:lnTo>
                    <a:pt x="22" y="162"/>
                  </a:lnTo>
                  <a:lnTo>
                    <a:pt x="30" y="158"/>
                  </a:lnTo>
                  <a:lnTo>
                    <a:pt x="36" y="156"/>
                  </a:lnTo>
                  <a:lnTo>
                    <a:pt x="48" y="154"/>
                  </a:lnTo>
                  <a:lnTo>
                    <a:pt x="62" y="154"/>
                  </a:lnTo>
                  <a:lnTo>
                    <a:pt x="90" y="164"/>
                  </a:lnTo>
                  <a:lnTo>
                    <a:pt x="120" y="190"/>
                  </a:lnTo>
                  <a:lnTo>
                    <a:pt x="130" y="192"/>
                  </a:lnTo>
                  <a:lnTo>
                    <a:pt x="142" y="192"/>
                  </a:lnTo>
                  <a:lnTo>
                    <a:pt x="156" y="192"/>
                  </a:lnTo>
                  <a:lnTo>
                    <a:pt x="172" y="190"/>
                  </a:lnTo>
                  <a:lnTo>
                    <a:pt x="188" y="174"/>
                  </a:lnTo>
                  <a:lnTo>
                    <a:pt x="206" y="156"/>
                  </a:lnTo>
                  <a:lnTo>
                    <a:pt x="222" y="136"/>
                  </a:lnTo>
                  <a:lnTo>
                    <a:pt x="238" y="120"/>
                  </a:lnTo>
                  <a:lnTo>
                    <a:pt x="240" y="98"/>
                  </a:lnTo>
                  <a:lnTo>
                    <a:pt x="264" y="96"/>
                  </a:lnTo>
                  <a:lnTo>
                    <a:pt x="274" y="110"/>
                  </a:lnTo>
                  <a:lnTo>
                    <a:pt x="284" y="114"/>
                  </a:lnTo>
                  <a:lnTo>
                    <a:pt x="294" y="120"/>
                  </a:lnTo>
                  <a:lnTo>
                    <a:pt x="308" y="128"/>
                  </a:lnTo>
                  <a:lnTo>
                    <a:pt x="324" y="134"/>
                  </a:lnTo>
                  <a:lnTo>
                    <a:pt x="342" y="134"/>
                  </a:lnTo>
                  <a:lnTo>
                    <a:pt x="384" y="120"/>
                  </a:lnTo>
                  <a:lnTo>
                    <a:pt x="398" y="108"/>
                  </a:lnTo>
                  <a:lnTo>
                    <a:pt x="410" y="100"/>
                  </a:lnTo>
                  <a:lnTo>
                    <a:pt x="422" y="92"/>
                  </a:lnTo>
                  <a:lnTo>
                    <a:pt x="438" y="84"/>
                  </a:lnTo>
                  <a:lnTo>
                    <a:pt x="442" y="78"/>
                  </a:lnTo>
                  <a:lnTo>
                    <a:pt x="450" y="72"/>
                  </a:lnTo>
                  <a:lnTo>
                    <a:pt x="462" y="56"/>
                  </a:lnTo>
                  <a:lnTo>
                    <a:pt x="470" y="52"/>
                  </a:lnTo>
                  <a:lnTo>
                    <a:pt x="476" y="46"/>
                  </a:lnTo>
                  <a:lnTo>
                    <a:pt x="494" y="40"/>
                  </a:lnTo>
                  <a:lnTo>
                    <a:pt x="514" y="38"/>
                  </a:lnTo>
                  <a:lnTo>
                    <a:pt x="550" y="36"/>
                  </a:lnTo>
                  <a:lnTo>
                    <a:pt x="570" y="22"/>
                  </a:lnTo>
                  <a:lnTo>
                    <a:pt x="588" y="10"/>
                  </a:lnTo>
                  <a:lnTo>
                    <a:pt x="596" y="6"/>
                  </a:lnTo>
                  <a:lnTo>
                    <a:pt x="606" y="2"/>
                  </a:lnTo>
                  <a:lnTo>
                    <a:pt x="618" y="0"/>
                  </a:lnTo>
                  <a:lnTo>
                    <a:pt x="632" y="0"/>
                  </a:lnTo>
                  <a:lnTo>
                    <a:pt x="654" y="36"/>
                  </a:lnTo>
                  <a:lnTo>
                    <a:pt x="672" y="54"/>
                  </a:lnTo>
                  <a:lnTo>
                    <a:pt x="656" y="82"/>
                  </a:lnTo>
                  <a:lnTo>
                    <a:pt x="646" y="96"/>
                  </a:lnTo>
                  <a:lnTo>
                    <a:pt x="640" y="112"/>
                  </a:lnTo>
                  <a:lnTo>
                    <a:pt x="638" y="140"/>
                  </a:lnTo>
                  <a:lnTo>
                    <a:pt x="642" y="142"/>
                  </a:lnTo>
                  <a:lnTo>
                    <a:pt x="650" y="142"/>
                  </a:lnTo>
                  <a:lnTo>
                    <a:pt x="672" y="142"/>
                  </a:lnTo>
                  <a:lnTo>
                    <a:pt x="682" y="172"/>
                  </a:lnTo>
                  <a:lnTo>
                    <a:pt x="690" y="184"/>
                  </a:lnTo>
                  <a:lnTo>
                    <a:pt x="734" y="180"/>
                  </a:lnTo>
                  <a:lnTo>
                    <a:pt x="740" y="190"/>
                  </a:lnTo>
                  <a:lnTo>
                    <a:pt x="744" y="204"/>
                  </a:lnTo>
                  <a:lnTo>
                    <a:pt x="748" y="220"/>
                  </a:lnTo>
                  <a:lnTo>
                    <a:pt x="748" y="238"/>
                  </a:lnTo>
                  <a:lnTo>
                    <a:pt x="740" y="248"/>
                  </a:lnTo>
                  <a:lnTo>
                    <a:pt x="734" y="254"/>
                  </a:lnTo>
                  <a:lnTo>
                    <a:pt x="726" y="258"/>
                  </a:lnTo>
                  <a:lnTo>
                    <a:pt x="724" y="262"/>
                  </a:lnTo>
                  <a:lnTo>
                    <a:pt x="722" y="264"/>
                  </a:lnTo>
                  <a:lnTo>
                    <a:pt x="718" y="266"/>
                  </a:lnTo>
                  <a:lnTo>
                    <a:pt x="712" y="312"/>
                  </a:lnTo>
                  <a:lnTo>
                    <a:pt x="706" y="324"/>
                  </a:lnTo>
                  <a:lnTo>
                    <a:pt x="700" y="338"/>
                  </a:lnTo>
                  <a:lnTo>
                    <a:pt x="688" y="346"/>
                  </a:lnTo>
                  <a:lnTo>
                    <a:pt x="682" y="350"/>
                  </a:lnTo>
                  <a:lnTo>
                    <a:pt x="682" y="356"/>
                  </a:lnTo>
                  <a:lnTo>
                    <a:pt x="672" y="360"/>
                  </a:lnTo>
                  <a:lnTo>
                    <a:pt x="664" y="366"/>
                  </a:lnTo>
                  <a:lnTo>
                    <a:pt x="656" y="376"/>
                  </a:lnTo>
                  <a:lnTo>
                    <a:pt x="648" y="386"/>
                  </a:lnTo>
                  <a:lnTo>
                    <a:pt x="634" y="406"/>
                  </a:lnTo>
                  <a:lnTo>
                    <a:pt x="626" y="414"/>
                  </a:lnTo>
                  <a:lnTo>
                    <a:pt x="616" y="420"/>
                  </a:lnTo>
                  <a:lnTo>
                    <a:pt x="614" y="424"/>
                  </a:lnTo>
                  <a:lnTo>
                    <a:pt x="610" y="428"/>
                  </a:lnTo>
                  <a:lnTo>
                    <a:pt x="600" y="434"/>
                  </a:lnTo>
                  <a:lnTo>
                    <a:pt x="586" y="448"/>
                  </a:lnTo>
                  <a:lnTo>
                    <a:pt x="572" y="464"/>
                  </a:lnTo>
                  <a:lnTo>
                    <a:pt x="570" y="466"/>
                  </a:lnTo>
                  <a:lnTo>
                    <a:pt x="570" y="468"/>
                  </a:lnTo>
                  <a:lnTo>
                    <a:pt x="566" y="468"/>
                  </a:lnTo>
                  <a:lnTo>
                    <a:pt x="566" y="474"/>
                  </a:lnTo>
                  <a:lnTo>
                    <a:pt x="560" y="474"/>
                  </a:lnTo>
                  <a:lnTo>
                    <a:pt x="556" y="476"/>
                  </a:lnTo>
                  <a:lnTo>
                    <a:pt x="546" y="484"/>
                  </a:lnTo>
                  <a:lnTo>
                    <a:pt x="532" y="500"/>
                  </a:lnTo>
                  <a:lnTo>
                    <a:pt x="518" y="534"/>
                  </a:lnTo>
                  <a:lnTo>
                    <a:pt x="502" y="538"/>
                  </a:lnTo>
                  <a:lnTo>
                    <a:pt x="488" y="544"/>
                  </a:lnTo>
                  <a:lnTo>
                    <a:pt x="478" y="550"/>
                  </a:lnTo>
                  <a:lnTo>
                    <a:pt x="466" y="558"/>
                  </a:lnTo>
                  <a:lnTo>
                    <a:pt x="450" y="558"/>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lstStyle/>
            <a:p>
              <a:pPr fontAlgn="base">
                <a:spcBef>
                  <a:spcPct val="0"/>
                </a:spcBef>
                <a:spcAft>
                  <a:spcPct val="0"/>
                </a:spcAft>
                <a:buFont typeface="Arial" pitchFamily="34" charset="0"/>
                <a:buNone/>
              </a:pPr>
              <a:endParaRPr lang="zh-CN" altLang="en-US" sz="2800" smtClean="0">
                <a:solidFill>
                  <a:srgbClr val="000000"/>
                </a:solidFill>
                <a:latin typeface="微软雅黑" panose="020B0503020204020204" pitchFamily="34" charset="-122"/>
                <a:ea typeface="微软雅黑" panose="020B0503020204020204" pitchFamily="34" charset="-122"/>
              </a:endParaRPr>
            </a:p>
          </p:txBody>
        </p:sp>
        <p:sp>
          <p:nvSpPr>
            <p:cNvPr id="12" name="Freeform 14"/>
            <p:cNvSpPr>
              <a:spLocks/>
            </p:cNvSpPr>
            <p:nvPr/>
          </p:nvSpPr>
          <p:spPr bwMode="auto">
            <a:xfrm>
              <a:off x="6888459" y="3913759"/>
              <a:ext cx="160504" cy="393953"/>
            </a:xfrm>
            <a:custGeom>
              <a:avLst/>
              <a:gdLst>
                <a:gd name="T0" fmla="*/ 76 w 156"/>
                <a:gd name="T1" fmla="*/ 390 h 390"/>
                <a:gd name="T2" fmla="*/ 76 w 156"/>
                <a:gd name="T3" fmla="*/ 390 h 390"/>
                <a:gd name="T4" fmla="*/ 46 w 156"/>
                <a:gd name="T5" fmla="*/ 344 h 390"/>
                <a:gd name="T6" fmla="*/ 26 w 156"/>
                <a:gd name="T7" fmla="*/ 338 h 390"/>
                <a:gd name="T8" fmla="*/ 22 w 156"/>
                <a:gd name="T9" fmla="*/ 324 h 390"/>
                <a:gd name="T10" fmla="*/ 14 w 156"/>
                <a:gd name="T11" fmla="*/ 310 h 390"/>
                <a:gd name="T12" fmla="*/ 6 w 156"/>
                <a:gd name="T13" fmla="*/ 300 h 390"/>
                <a:gd name="T14" fmla="*/ 0 w 156"/>
                <a:gd name="T15" fmla="*/ 294 h 390"/>
                <a:gd name="T16" fmla="*/ 0 w 156"/>
                <a:gd name="T17" fmla="*/ 272 h 390"/>
                <a:gd name="T18" fmla="*/ 4 w 156"/>
                <a:gd name="T19" fmla="*/ 242 h 390"/>
                <a:gd name="T20" fmla="*/ 6 w 156"/>
                <a:gd name="T21" fmla="*/ 230 h 390"/>
                <a:gd name="T22" fmla="*/ 8 w 156"/>
                <a:gd name="T23" fmla="*/ 216 h 390"/>
                <a:gd name="T24" fmla="*/ 4 w 156"/>
                <a:gd name="T25" fmla="*/ 202 h 390"/>
                <a:gd name="T26" fmla="*/ 4 w 156"/>
                <a:gd name="T27" fmla="*/ 192 h 390"/>
                <a:gd name="T28" fmla="*/ 4 w 156"/>
                <a:gd name="T29" fmla="*/ 182 h 390"/>
                <a:gd name="T30" fmla="*/ 8 w 156"/>
                <a:gd name="T31" fmla="*/ 174 h 390"/>
                <a:gd name="T32" fmla="*/ 18 w 156"/>
                <a:gd name="T33" fmla="*/ 158 h 390"/>
                <a:gd name="T34" fmla="*/ 30 w 156"/>
                <a:gd name="T35" fmla="*/ 142 h 390"/>
                <a:gd name="T36" fmla="*/ 38 w 156"/>
                <a:gd name="T37" fmla="*/ 108 h 390"/>
                <a:gd name="T38" fmla="*/ 48 w 156"/>
                <a:gd name="T39" fmla="*/ 84 h 390"/>
                <a:gd name="T40" fmla="*/ 56 w 156"/>
                <a:gd name="T41" fmla="*/ 64 h 390"/>
                <a:gd name="T42" fmla="*/ 68 w 156"/>
                <a:gd name="T43" fmla="*/ 46 h 390"/>
                <a:gd name="T44" fmla="*/ 84 w 156"/>
                <a:gd name="T45" fmla="*/ 28 h 390"/>
                <a:gd name="T46" fmla="*/ 116 w 156"/>
                <a:gd name="T47" fmla="*/ 2 h 390"/>
                <a:gd name="T48" fmla="*/ 150 w 156"/>
                <a:gd name="T49" fmla="*/ 0 h 390"/>
                <a:gd name="T50" fmla="*/ 154 w 156"/>
                <a:gd name="T51" fmla="*/ 18 h 390"/>
                <a:gd name="T52" fmla="*/ 156 w 156"/>
                <a:gd name="T53" fmla="*/ 32 h 390"/>
                <a:gd name="T54" fmla="*/ 156 w 156"/>
                <a:gd name="T55" fmla="*/ 44 h 390"/>
                <a:gd name="T56" fmla="*/ 150 w 156"/>
                <a:gd name="T57" fmla="*/ 56 h 390"/>
                <a:gd name="T58" fmla="*/ 146 w 156"/>
                <a:gd name="T59" fmla="*/ 70 h 390"/>
                <a:gd name="T60" fmla="*/ 144 w 156"/>
                <a:gd name="T61" fmla="*/ 86 h 390"/>
                <a:gd name="T62" fmla="*/ 142 w 156"/>
                <a:gd name="T63" fmla="*/ 102 h 390"/>
                <a:gd name="T64" fmla="*/ 144 w 156"/>
                <a:gd name="T65" fmla="*/ 138 h 390"/>
                <a:gd name="T66" fmla="*/ 146 w 156"/>
                <a:gd name="T67" fmla="*/ 174 h 390"/>
                <a:gd name="T68" fmla="*/ 138 w 156"/>
                <a:gd name="T69" fmla="*/ 196 h 390"/>
                <a:gd name="T70" fmla="*/ 126 w 156"/>
                <a:gd name="T71" fmla="*/ 222 h 390"/>
                <a:gd name="T72" fmla="*/ 102 w 156"/>
                <a:gd name="T73" fmla="*/ 270 h 390"/>
                <a:gd name="T74" fmla="*/ 96 w 156"/>
                <a:gd name="T75" fmla="*/ 290 h 390"/>
                <a:gd name="T76" fmla="*/ 84 w 156"/>
                <a:gd name="T77" fmla="*/ 382 h 390"/>
                <a:gd name="T78" fmla="*/ 80 w 156"/>
                <a:gd name="T79" fmla="*/ 386 h 390"/>
                <a:gd name="T80" fmla="*/ 76 w 156"/>
                <a:gd name="T81" fmla="*/ 390 h 390"/>
                <a:gd name="T82" fmla="*/ 0 w 156"/>
                <a:gd name="T83" fmla="*/ 0 h 390"/>
                <a:gd name="T84" fmla="*/ 156 w 156"/>
                <a:gd name="T85" fmla="*/ 39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T82" t="T83" r="T84" b="T85"/>
              <a:pathLst>
                <a:path w="156" h="390">
                  <a:moveTo>
                    <a:pt x="76" y="390"/>
                  </a:moveTo>
                  <a:lnTo>
                    <a:pt x="76" y="390"/>
                  </a:lnTo>
                  <a:lnTo>
                    <a:pt x="46" y="344"/>
                  </a:lnTo>
                  <a:lnTo>
                    <a:pt x="26" y="338"/>
                  </a:lnTo>
                  <a:lnTo>
                    <a:pt x="22" y="324"/>
                  </a:lnTo>
                  <a:lnTo>
                    <a:pt x="14" y="310"/>
                  </a:lnTo>
                  <a:lnTo>
                    <a:pt x="6" y="300"/>
                  </a:lnTo>
                  <a:lnTo>
                    <a:pt x="0" y="294"/>
                  </a:lnTo>
                  <a:lnTo>
                    <a:pt x="0" y="272"/>
                  </a:lnTo>
                  <a:lnTo>
                    <a:pt x="4" y="242"/>
                  </a:lnTo>
                  <a:lnTo>
                    <a:pt x="6" y="230"/>
                  </a:lnTo>
                  <a:lnTo>
                    <a:pt x="8" y="216"/>
                  </a:lnTo>
                  <a:lnTo>
                    <a:pt x="4" y="202"/>
                  </a:lnTo>
                  <a:lnTo>
                    <a:pt x="4" y="192"/>
                  </a:lnTo>
                  <a:lnTo>
                    <a:pt x="4" y="182"/>
                  </a:lnTo>
                  <a:lnTo>
                    <a:pt x="8" y="174"/>
                  </a:lnTo>
                  <a:lnTo>
                    <a:pt x="18" y="158"/>
                  </a:lnTo>
                  <a:lnTo>
                    <a:pt x="30" y="142"/>
                  </a:lnTo>
                  <a:lnTo>
                    <a:pt x="38" y="108"/>
                  </a:lnTo>
                  <a:lnTo>
                    <a:pt x="48" y="84"/>
                  </a:lnTo>
                  <a:lnTo>
                    <a:pt x="56" y="64"/>
                  </a:lnTo>
                  <a:lnTo>
                    <a:pt x="68" y="46"/>
                  </a:lnTo>
                  <a:lnTo>
                    <a:pt x="84" y="28"/>
                  </a:lnTo>
                  <a:lnTo>
                    <a:pt x="116" y="2"/>
                  </a:lnTo>
                  <a:lnTo>
                    <a:pt x="150" y="0"/>
                  </a:lnTo>
                  <a:lnTo>
                    <a:pt x="154" y="18"/>
                  </a:lnTo>
                  <a:lnTo>
                    <a:pt x="156" y="32"/>
                  </a:lnTo>
                  <a:lnTo>
                    <a:pt x="156" y="44"/>
                  </a:lnTo>
                  <a:lnTo>
                    <a:pt x="150" y="56"/>
                  </a:lnTo>
                  <a:lnTo>
                    <a:pt x="146" y="70"/>
                  </a:lnTo>
                  <a:lnTo>
                    <a:pt x="144" y="86"/>
                  </a:lnTo>
                  <a:lnTo>
                    <a:pt x="142" y="102"/>
                  </a:lnTo>
                  <a:lnTo>
                    <a:pt x="144" y="138"/>
                  </a:lnTo>
                  <a:lnTo>
                    <a:pt x="146" y="174"/>
                  </a:lnTo>
                  <a:lnTo>
                    <a:pt x="138" y="196"/>
                  </a:lnTo>
                  <a:lnTo>
                    <a:pt x="126" y="222"/>
                  </a:lnTo>
                  <a:lnTo>
                    <a:pt x="102" y="270"/>
                  </a:lnTo>
                  <a:lnTo>
                    <a:pt x="96" y="290"/>
                  </a:lnTo>
                  <a:lnTo>
                    <a:pt x="84" y="382"/>
                  </a:lnTo>
                  <a:lnTo>
                    <a:pt x="80" y="386"/>
                  </a:lnTo>
                  <a:lnTo>
                    <a:pt x="76" y="39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lstStyle/>
            <a:p>
              <a:pPr fontAlgn="base">
                <a:spcBef>
                  <a:spcPct val="0"/>
                </a:spcBef>
                <a:spcAft>
                  <a:spcPct val="0"/>
                </a:spcAft>
                <a:buFont typeface="Arial" pitchFamily="34" charset="0"/>
                <a:buNone/>
              </a:pPr>
              <a:endParaRPr lang="zh-CN" altLang="en-US" sz="2800" smtClean="0">
                <a:solidFill>
                  <a:srgbClr val="000000"/>
                </a:solidFill>
                <a:latin typeface="微软雅黑" panose="020B0503020204020204" pitchFamily="34" charset="-122"/>
                <a:ea typeface="微软雅黑" panose="020B0503020204020204" pitchFamily="34" charset="-122"/>
              </a:endParaRPr>
            </a:p>
          </p:txBody>
        </p:sp>
        <p:sp>
          <p:nvSpPr>
            <p:cNvPr id="13" name="Freeform 15"/>
            <p:cNvSpPr>
              <a:spLocks/>
            </p:cNvSpPr>
            <p:nvPr/>
          </p:nvSpPr>
          <p:spPr bwMode="auto">
            <a:xfrm>
              <a:off x="6439827" y="3601159"/>
              <a:ext cx="426339" cy="544402"/>
            </a:xfrm>
            <a:custGeom>
              <a:avLst/>
              <a:gdLst>
                <a:gd name="T0" fmla="*/ 136 w 414"/>
                <a:gd name="T1" fmla="*/ 538 h 538"/>
                <a:gd name="T2" fmla="*/ 134 w 414"/>
                <a:gd name="T3" fmla="*/ 526 h 538"/>
                <a:gd name="T4" fmla="*/ 122 w 414"/>
                <a:gd name="T5" fmla="*/ 508 h 538"/>
                <a:gd name="T6" fmla="*/ 116 w 414"/>
                <a:gd name="T7" fmla="*/ 498 h 538"/>
                <a:gd name="T8" fmla="*/ 40 w 414"/>
                <a:gd name="T9" fmla="*/ 422 h 538"/>
                <a:gd name="T10" fmla="*/ 12 w 414"/>
                <a:gd name="T11" fmla="*/ 420 h 538"/>
                <a:gd name="T12" fmla="*/ 0 w 414"/>
                <a:gd name="T13" fmla="*/ 402 h 538"/>
                <a:gd name="T14" fmla="*/ 6 w 414"/>
                <a:gd name="T15" fmla="*/ 360 h 538"/>
                <a:gd name="T16" fmla="*/ 10 w 414"/>
                <a:gd name="T17" fmla="*/ 346 h 538"/>
                <a:gd name="T18" fmla="*/ 10 w 414"/>
                <a:gd name="T19" fmla="*/ 318 h 538"/>
                <a:gd name="T20" fmla="*/ 40 w 414"/>
                <a:gd name="T21" fmla="*/ 270 h 538"/>
                <a:gd name="T22" fmla="*/ 42 w 414"/>
                <a:gd name="T23" fmla="*/ 214 h 538"/>
                <a:gd name="T24" fmla="*/ 44 w 414"/>
                <a:gd name="T25" fmla="*/ 194 h 538"/>
                <a:gd name="T26" fmla="*/ 60 w 414"/>
                <a:gd name="T27" fmla="*/ 182 h 538"/>
                <a:gd name="T28" fmla="*/ 94 w 414"/>
                <a:gd name="T29" fmla="*/ 152 h 538"/>
                <a:gd name="T30" fmla="*/ 102 w 414"/>
                <a:gd name="T31" fmla="*/ 116 h 538"/>
                <a:gd name="T32" fmla="*/ 94 w 414"/>
                <a:gd name="T33" fmla="*/ 94 h 538"/>
                <a:gd name="T34" fmla="*/ 94 w 414"/>
                <a:gd name="T35" fmla="*/ 82 h 538"/>
                <a:gd name="T36" fmla="*/ 104 w 414"/>
                <a:gd name="T37" fmla="*/ 72 h 538"/>
                <a:gd name="T38" fmla="*/ 132 w 414"/>
                <a:gd name="T39" fmla="*/ 58 h 538"/>
                <a:gd name="T40" fmla="*/ 158 w 414"/>
                <a:gd name="T41" fmla="*/ 54 h 538"/>
                <a:gd name="T42" fmla="*/ 182 w 414"/>
                <a:gd name="T43" fmla="*/ 40 h 538"/>
                <a:gd name="T44" fmla="*/ 198 w 414"/>
                <a:gd name="T45" fmla="*/ 14 h 538"/>
                <a:gd name="T46" fmla="*/ 210 w 414"/>
                <a:gd name="T47" fmla="*/ 0 h 538"/>
                <a:gd name="T48" fmla="*/ 224 w 414"/>
                <a:gd name="T49" fmla="*/ 2 h 538"/>
                <a:gd name="T50" fmla="*/ 236 w 414"/>
                <a:gd name="T51" fmla="*/ 16 h 538"/>
                <a:gd name="T52" fmla="*/ 246 w 414"/>
                <a:gd name="T53" fmla="*/ 52 h 538"/>
                <a:gd name="T54" fmla="*/ 258 w 414"/>
                <a:gd name="T55" fmla="*/ 76 h 538"/>
                <a:gd name="T56" fmla="*/ 280 w 414"/>
                <a:gd name="T57" fmla="*/ 96 h 538"/>
                <a:gd name="T58" fmla="*/ 342 w 414"/>
                <a:gd name="T59" fmla="*/ 94 h 538"/>
                <a:gd name="T60" fmla="*/ 366 w 414"/>
                <a:gd name="T61" fmla="*/ 86 h 538"/>
                <a:gd name="T62" fmla="*/ 404 w 414"/>
                <a:gd name="T63" fmla="*/ 84 h 538"/>
                <a:gd name="T64" fmla="*/ 398 w 414"/>
                <a:gd name="T65" fmla="*/ 104 h 538"/>
                <a:gd name="T66" fmla="*/ 384 w 414"/>
                <a:gd name="T67" fmla="*/ 124 h 538"/>
                <a:gd name="T68" fmla="*/ 362 w 414"/>
                <a:gd name="T69" fmla="*/ 154 h 538"/>
                <a:gd name="T70" fmla="*/ 336 w 414"/>
                <a:gd name="T71" fmla="*/ 158 h 538"/>
                <a:gd name="T72" fmla="*/ 326 w 414"/>
                <a:gd name="T73" fmla="*/ 168 h 538"/>
                <a:gd name="T74" fmla="*/ 338 w 414"/>
                <a:gd name="T75" fmla="*/ 186 h 538"/>
                <a:gd name="T76" fmla="*/ 364 w 414"/>
                <a:gd name="T77" fmla="*/ 208 h 538"/>
                <a:gd name="T78" fmla="*/ 350 w 414"/>
                <a:gd name="T79" fmla="*/ 230 h 538"/>
                <a:gd name="T80" fmla="*/ 342 w 414"/>
                <a:gd name="T81" fmla="*/ 258 h 538"/>
                <a:gd name="T82" fmla="*/ 340 w 414"/>
                <a:gd name="T83" fmla="*/ 278 h 538"/>
                <a:gd name="T84" fmla="*/ 346 w 414"/>
                <a:gd name="T85" fmla="*/ 296 h 538"/>
                <a:gd name="T86" fmla="*/ 356 w 414"/>
                <a:gd name="T87" fmla="*/ 308 h 538"/>
                <a:gd name="T88" fmla="*/ 322 w 414"/>
                <a:gd name="T89" fmla="*/ 306 h 538"/>
                <a:gd name="T90" fmla="*/ 318 w 414"/>
                <a:gd name="T91" fmla="*/ 318 h 538"/>
                <a:gd name="T92" fmla="*/ 318 w 414"/>
                <a:gd name="T93" fmla="*/ 336 h 538"/>
                <a:gd name="T94" fmla="*/ 296 w 414"/>
                <a:gd name="T95" fmla="*/ 354 h 538"/>
                <a:gd name="T96" fmla="*/ 288 w 414"/>
                <a:gd name="T97" fmla="*/ 384 h 538"/>
                <a:gd name="T98" fmla="*/ 268 w 414"/>
                <a:gd name="T99" fmla="*/ 408 h 538"/>
                <a:gd name="T100" fmla="*/ 228 w 414"/>
                <a:gd name="T101" fmla="*/ 416 h 538"/>
                <a:gd name="T102" fmla="*/ 230 w 414"/>
                <a:gd name="T103" fmla="*/ 430 h 538"/>
                <a:gd name="T104" fmla="*/ 228 w 414"/>
                <a:gd name="T105" fmla="*/ 444 h 538"/>
                <a:gd name="T106" fmla="*/ 208 w 414"/>
                <a:gd name="T107" fmla="*/ 456 h 538"/>
                <a:gd name="T108" fmla="*/ 184 w 414"/>
                <a:gd name="T109" fmla="*/ 480 h 538"/>
                <a:gd name="T110" fmla="*/ 166 w 414"/>
                <a:gd name="T111" fmla="*/ 514 h 538"/>
                <a:gd name="T112" fmla="*/ 150 w 414"/>
                <a:gd name="T113" fmla="*/ 528 h 538"/>
                <a:gd name="T114" fmla="*/ 0 w 414"/>
                <a:gd name="T115" fmla="*/ 0 h 538"/>
                <a:gd name="T116" fmla="*/ 414 w 414"/>
                <a:gd name="T117" fmla="*/ 538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T114" t="T115" r="T116" b="T117"/>
              <a:pathLst>
                <a:path w="414" h="538">
                  <a:moveTo>
                    <a:pt x="136" y="538"/>
                  </a:moveTo>
                  <a:lnTo>
                    <a:pt x="136" y="538"/>
                  </a:lnTo>
                  <a:lnTo>
                    <a:pt x="136" y="532"/>
                  </a:lnTo>
                  <a:lnTo>
                    <a:pt x="134" y="526"/>
                  </a:lnTo>
                  <a:lnTo>
                    <a:pt x="128" y="516"/>
                  </a:lnTo>
                  <a:lnTo>
                    <a:pt x="122" y="508"/>
                  </a:lnTo>
                  <a:lnTo>
                    <a:pt x="116" y="504"/>
                  </a:lnTo>
                  <a:lnTo>
                    <a:pt x="116" y="498"/>
                  </a:lnTo>
                  <a:lnTo>
                    <a:pt x="58" y="426"/>
                  </a:lnTo>
                  <a:lnTo>
                    <a:pt x="40" y="422"/>
                  </a:lnTo>
                  <a:lnTo>
                    <a:pt x="26" y="420"/>
                  </a:lnTo>
                  <a:lnTo>
                    <a:pt x="12" y="420"/>
                  </a:lnTo>
                  <a:lnTo>
                    <a:pt x="2" y="418"/>
                  </a:lnTo>
                  <a:lnTo>
                    <a:pt x="0" y="402"/>
                  </a:lnTo>
                  <a:lnTo>
                    <a:pt x="0" y="386"/>
                  </a:lnTo>
                  <a:lnTo>
                    <a:pt x="6" y="360"/>
                  </a:lnTo>
                  <a:lnTo>
                    <a:pt x="8" y="352"/>
                  </a:lnTo>
                  <a:lnTo>
                    <a:pt x="10" y="346"/>
                  </a:lnTo>
                  <a:lnTo>
                    <a:pt x="10" y="332"/>
                  </a:lnTo>
                  <a:lnTo>
                    <a:pt x="10" y="318"/>
                  </a:lnTo>
                  <a:lnTo>
                    <a:pt x="8" y="306"/>
                  </a:lnTo>
                  <a:lnTo>
                    <a:pt x="40" y="270"/>
                  </a:lnTo>
                  <a:lnTo>
                    <a:pt x="44" y="246"/>
                  </a:lnTo>
                  <a:lnTo>
                    <a:pt x="42" y="214"/>
                  </a:lnTo>
                  <a:lnTo>
                    <a:pt x="42" y="200"/>
                  </a:lnTo>
                  <a:lnTo>
                    <a:pt x="44" y="194"/>
                  </a:lnTo>
                  <a:lnTo>
                    <a:pt x="46" y="190"/>
                  </a:lnTo>
                  <a:lnTo>
                    <a:pt x="60" y="182"/>
                  </a:lnTo>
                  <a:lnTo>
                    <a:pt x="74" y="174"/>
                  </a:lnTo>
                  <a:lnTo>
                    <a:pt x="94" y="152"/>
                  </a:lnTo>
                  <a:lnTo>
                    <a:pt x="102" y="134"/>
                  </a:lnTo>
                  <a:lnTo>
                    <a:pt x="102" y="116"/>
                  </a:lnTo>
                  <a:lnTo>
                    <a:pt x="96" y="104"/>
                  </a:lnTo>
                  <a:lnTo>
                    <a:pt x="94" y="94"/>
                  </a:lnTo>
                  <a:lnTo>
                    <a:pt x="92" y="88"/>
                  </a:lnTo>
                  <a:lnTo>
                    <a:pt x="94" y="82"/>
                  </a:lnTo>
                  <a:lnTo>
                    <a:pt x="98" y="76"/>
                  </a:lnTo>
                  <a:lnTo>
                    <a:pt x="104" y="72"/>
                  </a:lnTo>
                  <a:lnTo>
                    <a:pt x="120" y="60"/>
                  </a:lnTo>
                  <a:lnTo>
                    <a:pt x="132" y="58"/>
                  </a:lnTo>
                  <a:lnTo>
                    <a:pt x="144" y="56"/>
                  </a:lnTo>
                  <a:lnTo>
                    <a:pt x="158" y="54"/>
                  </a:lnTo>
                  <a:lnTo>
                    <a:pt x="172" y="48"/>
                  </a:lnTo>
                  <a:lnTo>
                    <a:pt x="182" y="40"/>
                  </a:lnTo>
                  <a:lnTo>
                    <a:pt x="190" y="28"/>
                  </a:lnTo>
                  <a:lnTo>
                    <a:pt x="198" y="14"/>
                  </a:lnTo>
                  <a:lnTo>
                    <a:pt x="204" y="2"/>
                  </a:lnTo>
                  <a:lnTo>
                    <a:pt x="210" y="0"/>
                  </a:lnTo>
                  <a:lnTo>
                    <a:pt x="216" y="0"/>
                  </a:lnTo>
                  <a:lnTo>
                    <a:pt x="224" y="2"/>
                  </a:lnTo>
                  <a:lnTo>
                    <a:pt x="232" y="6"/>
                  </a:lnTo>
                  <a:lnTo>
                    <a:pt x="236" y="16"/>
                  </a:lnTo>
                  <a:lnTo>
                    <a:pt x="238" y="28"/>
                  </a:lnTo>
                  <a:lnTo>
                    <a:pt x="246" y="52"/>
                  </a:lnTo>
                  <a:lnTo>
                    <a:pt x="250" y="64"/>
                  </a:lnTo>
                  <a:lnTo>
                    <a:pt x="258" y="76"/>
                  </a:lnTo>
                  <a:lnTo>
                    <a:pt x="266" y="86"/>
                  </a:lnTo>
                  <a:lnTo>
                    <a:pt x="280" y="96"/>
                  </a:lnTo>
                  <a:lnTo>
                    <a:pt x="336" y="100"/>
                  </a:lnTo>
                  <a:lnTo>
                    <a:pt x="342" y="94"/>
                  </a:lnTo>
                  <a:lnTo>
                    <a:pt x="350" y="92"/>
                  </a:lnTo>
                  <a:lnTo>
                    <a:pt x="366" y="86"/>
                  </a:lnTo>
                  <a:lnTo>
                    <a:pt x="386" y="86"/>
                  </a:lnTo>
                  <a:lnTo>
                    <a:pt x="404" y="84"/>
                  </a:lnTo>
                  <a:lnTo>
                    <a:pt x="414" y="90"/>
                  </a:lnTo>
                  <a:lnTo>
                    <a:pt x="398" y="104"/>
                  </a:lnTo>
                  <a:lnTo>
                    <a:pt x="392" y="112"/>
                  </a:lnTo>
                  <a:lnTo>
                    <a:pt x="384" y="124"/>
                  </a:lnTo>
                  <a:lnTo>
                    <a:pt x="382" y="156"/>
                  </a:lnTo>
                  <a:lnTo>
                    <a:pt x="362" y="154"/>
                  </a:lnTo>
                  <a:lnTo>
                    <a:pt x="342" y="154"/>
                  </a:lnTo>
                  <a:lnTo>
                    <a:pt x="336" y="158"/>
                  </a:lnTo>
                  <a:lnTo>
                    <a:pt x="330" y="162"/>
                  </a:lnTo>
                  <a:lnTo>
                    <a:pt x="326" y="168"/>
                  </a:lnTo>
                  <a:lnTo>
                    <a:pt x="328" y="180"/>
                  </a:lnTo>
                  <a:lnTo>
                    <a:pt x="338" y="186"/>
                  </a:lnTo>
                  <a:lnTo>
                    <a:pt x="348" y="198"/>
                  </a:lnTo>
                  <a:lnTo>
                    <a:pt x="364" y="208"/>
                  </a:lnTo>
                  <a:lnTo>
                    <a:pt x="350" y="222"/>
                  </a:lnTo>
                  <a:lnTo>
                    <a:pt x="350" y="230"/>
                  </a:lnTo>
                  <a:lnTo>
                    <a:pt x="348" y="240"/>
                  </a:lnTo>
                  <a:lnTo>
                    <a:pt x="342" y="258"/>
                  </a:lnTo>
                  <a:lnTo>
                    <a:pt x="342" y="268"/>
                  </a:lnTo>
                  <a:lnTo>
                    <a:pt x="340" y="278"/>
                  </a:lnTo>
                  <a:lnTo>
                    <a:pt x="342" y="286"/>
                  </a:lnTo>
                  <a:lnTo>
                    <a:pt x="346" y="296"/>
                  </a:lnTo>
                  <a:lnTo>
                    <a:pt x="356" y="304"/>
                  </a:lnTo>
                  <a:lnTo>
                    <a:pt x="356" y="308"/>
                  </a:lnTo>
                  <a:lnTo>
                    <a:pt x="350" y="306"/>
                  </a:lnTo>
                  <a:lnTo>
                    <a:pt x="322" y="306"/>
                  </a:lnTo>
                  <a:lnTo>
                    <a:pt x="318" y="312"/>
                  </a:lnTo>
                  <a:lnTo>
                    <a:pt x="318" y="318"/>
                  </a:lnTo>
                  <a:lnTo>
                    <a:pt x="320" y="324"/>
                  </a:lnTo>
                  <a:lnTo>
                    <a:pt x="318" y="336"/>
                  </a:lnTo>
                  <a:lnTo>
                    <a:pt x="304" y="346"/>
                  </a:lnTo>
                  <a:lnTo>
                    <a:pt x="296" y="354"/>
                  </a:lnTo>
                  <a:lnTo>
                    <a:pt x="292" y="364"/>
                  </a:lnTo>
                  <a:lnTo>
                    <a:pt x="288" y="384"/>
                  </a:lnTo>
                  <a:lnTo>
                    <a:pt x="278" y="396"/>
                  </a:lnTo>
                  <a:lnTo>
                    <a:pt x="268" y="408"/>
                  </a:lnTo>
                  <a:lnTo>
                    <a:pt x="232" y="410"/>
                  </a:lnTo>
                  <a:lnTo>
                    <a:pt x="228" y="416"/>
                  </a:lnTo>
                  <a:lnTo>
                    <a:pt x="228" y="422"/>
                  </a:lnTo>
                  <a:lnTo>
                    <a:pt x="230" y="430"/>
                  </a:lnTo>
                  <a:lnTo>
                    <a:pt x="240" y="440"/>
                  </a:lnTo>
                  <a:lnTo>
                    <a:pt x="228" y="444"/>
                  </a:lnTo>
                  <a:lnTo>
                    <a:pt x="218" y="450"/>
                  </a:lnTo>
                  <a:lnTo>
                    <a:pt x="208" y="456"/>
                  </a:lnTo>
                  <a:lnTo>
                    <a:pt x="200" y="464"/>
                  </a:lnTo>
                  <a:lnTo>
                    <a:pt x="184" y="480"/>
                  </a:lnTo>
                  <a:lnTo>
                    <a:pt x="168" y="500"/>
                  </a:lnTo>
                  <a:lnTo>
                    <a:pt x="166" y="514"/>
                  </a:lnTo>
                  <a:lnTo>
                    <a:pt x="158" y="522"/>
                  </a:lnTo>
                  <a:lnTo>
                    <a:pt x="150" y="528"/>
                  </a:lnTo>
                  <a:lnTo>
                    <a:pt x="136" y="538"/>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lstStyle/>
            <a:p>
              <a:pPr fontAlgn="base">
                <a:spcBef>
                  <a:spcPct val="0"/>
                </a:spcBef>
                <a:spcAft>
                  <a:spcPct val="0"/>
                </a:spcAft>
                <a:buFont typeface="Arial" pitchFamily="34" charset="0"/>
                <a:buNone/>
              </a:pPr>
              <a:endParaRPr lang="zh-CN" altLang="en-US" sz="2800" smtClean="0">
                <a:solidFill>
                  <a:srgbClr val="000000"/>
                </a:solidFill>
                <a:latin typeface="微软雅黑" panose="020B0503020204020204" pitchFamily="34" charset="-122"/>
                <a:ea typeface="微软雅黑" panose="020B0503020204020204" pitchFamily="34" charset="-122"/>
              </a:endParaRPr>
            </a:p>
          </p:txBody>
        </p:sp>
        <p:sp>
          <p:nvSpPr>
            <p:cNvPr id="14" name="Freeform 18"/>
            <p:cNvSpPr>
              <a:spLocks/>
            </p:cNvSpPr>
            <p:nvPr/>
          </p:nvSpPr>
          <p:spPr bwMode="auto">
            <a:xfrm>
              <a:off x="6165075" y="3401675"/>
              <a:ext cx="479284" cy="672005"/>
            </a:xfrm>
            <a:custGeom>
              <a:avLst/>
              <a:gdLst>
                <a:gd name="T0" fmla="*/ 112 w 466"/>
                <a:gd name="T1" fmla="*/ 660 h 666"/>
                <a:gd name="T2" fmla="*/ 94 w 466"/>
                <a:gd name="T3" fmla="*/ 650 h 666"/>
                <a:gd name="T4" fmla="*/ 128 w 466"/>
                <a:gd name="T5" fmla="*/ 566 h 666"/>
                <a:gd name="T6" fmla="*/ 96 w 466"/>
                <a:gd name="T7" fmla="*/ 572 h 666"/>
                <a:gd name="T8" fmla="*/ 48 w 466"/>
                <a:gd name="T9" fmla="*/ 536 h 666"/>
                <a:gd name="T10" fmla="*/ 54 w 466"/>
                <a:gd name="T11" fmla="*/ 474 h 666"/>
                <a:gd name="T12" fmla="*/ 42 w 466"/>
                <a:gd name="T13" fmla="*/ 446 h 666"/>
                <a:gd name="T14" fmla="*/ 30 w 466"/>
                <a:gd name="T15" fmla="*/ 398 h 666"/>
                <a:gd name="T16" fmla="*/ 6 w 466"/>
                <a:gd name="T17" fmla="*/ 334 h 666"/>
                <a:gd name="T18" fmla="*/ 0 w 466"/>
                <a:gd name="T19" fmla="*/ 308 h 666"/>
                <a:gd name="T20" fmla="*/ 12 w 466"/>
                <a:gd name="T21" fmla="*/ 282 h 666"/>
                <a:gd name="T22" fmla="*/ 30 w 466"/>
                <a:gd name="T23" fmla="*/ 264 h 666"/>
                <a:gd name="T24" fmla="*/ 30 w 466"/>
                <a:gd name="T25" fmla="*/ 156 h 666"/>
                <a:gd name="T26" fmla="*/ 62 w 466"/>
                <a:gd name="T27" fmla="*/ 122 h 666"/>
                <a:gd name="T28" fmla="*/ 80 w 466"/>
                <a:gd name="T29" fmla="*/ 114 h 666"/>
                <a:gd name="T30" fmla="*/ 102 w 466"/>
                <a:gd name="T31" fmla="*/ 98 h 666"/>
                <a:gd name="T32" fmla="*/ 160 w 466"/>
                <a:gd name="T33" fmla="*/ 60 h 666"/>
                <a:gd name="T34" fmla="*/ 188 w 466"/>
                <a:gd name="T35" fmla="*/ 42 h 666"/>
                <a:gd name="T36" fmla="*/ 238 w 466"/>
                <a:gd name="T37" fmla="*/ 28 h 666"/>
                <a:gd name="T38" fmla="*/ 258 w 466"/>
                <a:gd name="T39" fmla="*/ 4 h 666"/>
                <a:gd name="T40" fmla="*/ 284 w 466"/>
                <a:gd name="T41" fmla="*/ 0 h 666"/>
                <a:gd name="T42" fmla="*/ 298 w 466"/>
                <a:gd name="T43" fmla="*/ 54 h 666"/>
                <a:gd name="T44" fmla="*/ 322 w 466"/>
                <a:gd name="T45" fmla="*/ 44 h 666"/>
                <a:gd name="T46" fmla="*/ 332 w 466"/>
                <a:gd name="T47" fmla="*/ 18 h 666"/>
                <a:gd name="T48" fmla="*/ 344 w 466"/>
                <a:gd name="T49" fmla="*/ 36 h 666"/>
                <a:gd name="T50" fmla="*/ 362 w 466"/>
                <a:gd name="T51" fmla="*/ 50 h 666"/>
                <a:gd name="T52" fmla="*/ 396 w 466"/>
                <a:gd name="T53" fmla="*/ 52 h 666"/>
                <a:gd name="T54" fmla="*/ 442 w 466"/>
                <a:gd name="T55" fmla="*/ 42 h 666"/>
                <a:gd name="T56" fmla="*/ 422 w 466"/>
                <a:gd name="T57" fmla="*/ 66 h 666"/>
                <a:gd name="T58" fmla="*/ 414 w 466"/>
                <a:gd name="T59" fmla="*/ 88 h 666"/>
                <a:gd name="T60" fmla="*/ 440 w 466"/>
                <a:gd name="T61" fmla="*/ 128 h 666"/>
                <a:gd name="T62" fmla="*/ 464 w 466"/>
                <a:gd name="T63" fmla="*/ 192 h 666"/>
                <a:gd name="T64" fmla="*/ 450 w 466"/>
                <a:gd name="T65" fmla="*/ 218 h 666"/>
                <a:gd name="T66" fmla="*/ 422 w 466"/>
                <a:gd name="T67" fmla="*/ 240 h 666"/>
                <a:gd name="T68" fmla="*/ 386 w 466"/>
                <a:gd name="T69" fmla="*/ 246 h 666"/>
                <a:gd name="T70" fmla="*/ 352 w 466"/>
                <a:gd name="T71" fmla="*/ 272 h 666"/>
                <a:gd name="T72" fmla="*/ 348 w 466"/>
                <a:gd name="T73" fmla="*/ 304 h 666"/>
                <a:gd name="T74" fmla="*/ 354 w 466"/>
                <a:gd name="T75" fmla="*/ 332 h 666"/>
                <a:gd name="T76" fmla="*/ 308 w 466"/>
                <a:gd name="T77" fmla="*/ 382 h 666"/>
                <a:gd name="T78" fmla="*/ 296 w 466"/>
                <a:gd name="T79" fmla="*/ 400 h 666"/>
                <a:gd name="T80" fmla="*/ 292 w 466"/>
                <a:gd name="T81" fmla="*/ 468 h 666"/>
                <a:gd name="T82" fmla="*/ 266 w 466"/>
                <a:gd name="T83" fmla="*/ 496 h 666"/>
                <a:gd name="T84" fmla="*/ 266 w 466"/>
                <a:gd name="T85" fmla="*/ 546 h 666"/>
                <a:gd name="T86" fmla="*/ 254 w 466"/>
                <a:gd name="T87" fmla="*/ 596 h 666"/>
                <a:gd name="T88" fmla="*/ 224 w 466"/>
                <a:gd name="T89" fmla="*/ 650 h 666"/>
                <a:gd name="T90" fmla="*/ 196 w 466"/>
                <a:gd name="T91" fmla="*/ 636 h 666"/>
                <a:gd name="T92" fmla="*/ 168 w 466"/>
                <a:gd name="T93" fmla="*/ 646 h 666"/>
                <a:gd name="T94" fmla="*/ 118 w 466"/>
                <a:gd name="T95" fmla="*/ 666 h 666"/>
                <a:gd name="T96" fmla="*/ 0 w 466"/>
                <a:gd name="T97" fmla="*/ 0 h 666"/>
                <a:gd name="T98" fmla="*/ 466 w 466"/>
                <a:gd name="T99" fmla="*/ 666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T96" t="T97" r="T98" b="T99"/>
              <a:pathLst>
                <a:path w="466" h="666">
                  <a:moveTo>
                    <a:pt x="118" y="666"/>
                  </a:moveTo>
                  <a:lnTo>
                    <a:pt x="118" y="666"/>
                  </a:lnTo>
                  <a:lnTo>
                    <a:pt x="112" y="660"/>
                  </a:lnTo>
                  <a:lnTo>
                    <a:pt x="106" y="658"/>
                  </a:lnTo>
                  <a:lnTo>
                    <a:pt x="94" y="656"/>
                  </a:lnTo>
                  <a:lnTo>
                    <a:pt x="94" y="650"/>
                  </a:lnTo>
                  <a:lnTo>
                    <a:pt x="134" y="598"/>
                  </a:lnTo>
                  <a:lnTo>
                    <a:pt x="132" y="578"/>
                  </a:lnTo>
                  <a:lnTo>
                    <a:pt x="128" y="566"/>
                  </a:lnTo>
                  <a:lnTo>
                    <a:pt x="114" y="566"/>
                  </a:lnTo>
                  <a:lnTo>
                    <a:pt x="104" y="568"/>
                  </a:lnTo>
                  <a:lnTo>
                    <a:pt x="96" y="572"/>
                  </a:lnTo>
                  <a:lnTo>
                    <a:pt x="88" y="576"/>
                  </a:lnTo>
                  <a:lnTo>
                    <a:pt x="60" y="576"/>
                  </a:lnTo>
                  <a:lnTo>
                    <a:pt x="48" y="536"/>
                  </a:lnTo>
                  <a:lnTo>
                    <a:pt x="50" y="514"/>
                  </a:lnTo>
                  <a:lnTo>
                    <a:pt x="52" y="494"/>
                  </a:lnTo>
                  <a:lnTo>
                    <a:pt x="54" y="474"/>
                  </a:lnTo>
                  <a:lnTo>
                    <a:pt x="52" y="466"/>
                  </a:lnTo>
                  <a:lnTo>
                    <a:pt x="52" y="456"/>
                  </a:lnTo>
                  <a:lnTo>
                    <a:pt x="42" y="446"/>
                  </a:lnTo>
                  <a:lnTo>
                    <a:pt x="40" y="434"/>
                  </a:lnTo>
                  <a:lnTo>
                    <a:pt x="38" y="422"/>
                  </a:lnTo>
                  <a:lnTo>
                    <a:pt x="30" y="398"/>
                  </a:lnTo>
                  <a:lnTo>
                    <a:pt x="22" y="376"/>
                  </a:lnTo>
                  <a:lnTo>
                    <a:pt x="16" y="356"/>
                  </a:lnTo>
                  <a:lnTo>
                    <a:pt x="6" y="334"/>
                  </a:lnTo>
                  <a:lnTo>
                    <a:pt x="4" y="326"/>
                  </a:lnTo>
                  <a:lnTo>
                    <a:pt x="2" y="316"/>
                  </a:lnTo>
                  <a:lnTo>
                    <a:pt x="0" y="308"/>
                  </a:lnTo>
                  <a:lnTo>
                    <a:pt x="2" y="300"/>
                  </a:lnTo>
                  <a:lnTo>
                    <a:pt x="6" y="292"/>
                  </a:lnTo>
                  <a:lnTo>
                    <a:pt x="12" y="282"/>
                  </a:lnTo>
                  <a:lnTo>
                    <a:pt x="16" y="280"/>
                  </a:lnTo>
                  <a:lnTo>
                    <a:pt x="20" y="276"/>
                  </a:lnTo>
                  <a:lnTo>
                    <a:pt x="30" y="264"/>
                  </a:lnTo>
                  <a:lnTo>
                    <a:pt x="42" y="240"/>
                  </a:lnTo>
                  <a:lnTo>
                    <a:pt x="42" y="188"/>
                  </a:lnTo>
                  <a:lnTo>
                    <a:pt x="30" y="156"/>
                  </a:lnTo>
                  <a:lnTo>
                    <a:pt x="22" y="146"/>
                  </a:lnTo>
                  <a:lnTo>
                    <a:pt x="46" y="126"/>
                  </a:lnTo>
                  <a:lnTo>
                    <a:pt x="62" y="122"/>
                  </a:lnTo>
                  <a:lnTo>
                    <a:pt x="74" y="118"/>
                  </a:lnTo>
                  <a:lnTo>
                    <a:pt x="78" y="116"/>
                  </a:lnTo>
                  <a:lnTo>
                    <a:pt x="80" y="114"/>
                  </a:lnTo>
                  <a:lnTo>
                    <a:pt x="88" y="114"/>
                  </a:lnTo>
                  <a:lnTo>
                    <a:pt x="94" y="106"/>
                  </a:lnTo>
                  <a:lnTo>
                    <a:pt x="102" y="98"/>
                  </a:lnTo>
                  <a:lnTo>
                    <a:pt x="122" y="84"/>
                  </a:lnTo>
                  <a:lnTo>
                    <a:pt x="142" y="72"/>
                  </a:lnTo>
                  <a:lnTo>
                    <a:pt x="160" y="60"/>
                  </a:lnTo>
                  <a:lnTo>
                    <a:pt x="168" y="52"/>
                  </a:lnTo>
                  <a:lnTo>
                    <a:pt x="176" y="46"/>
                  </a:lnTo>
                  <a:lnTo>
                    <a:pt x="188" y="42"/>
                  </a:lnTo>
                  <a:lnTo>
                    <a:pt x="200" y="38"/>
                  </a:lnTo>
                  <a:lnTo>
                    <a:pt x="226" y="32"/>
                  </a:lnTo>
                  <a:lnTo>
                    <a:pt x="238" y="28"/>
                  </a:lnTo>
                  <a:lnTo>
                    <a:pt x="250" y="22"/>
                  </a:lnTo>
                  <a:lnTo>
                    <a:pt x="256" y="8"/>
                  </a:lnTo>
                  <a:lnTo>
                    <a:pt x="258" y="4"/>
                  </a:lnTo>
                  <a:lnTo>
                    <a:pt x="260" y="2"/>
                  </a:lnTo>
                  <a:lnTo>
                    <a:pt x="270" y="0"/>
                  </a:lnTo>
                  <a:lnTo>
                    <a:pt x="284" y="0"/>
                  </a:lnTo>
                  <a:lnTo>
                    <a:pt x="286" y="48"/>
                  </a:lnTo>
                  <a:lnTo>
                    <a:pt x="292" y="52"/>
                  </a:lnTo>
                  <a:lnTo>
                    <a:pt x="298" y="54"/>
                  </a:lnTo>
                  <a:lnTo>
                    <a:pt x="314" y="56"/>
                  </a:lnTo>
                  <a:lnTo>
                    <a:pt x="320" y="50"/>
                  </a:lnTo>
                  <a:lnTo>
                    <a:pt x="322" y="44"/>
                  </a:lnTo>
                  <a:lnTo>
                    <a:pt x="326" y="34"/>
                  </a:lnTo>
                  <a:lnTo>
                    <a:pt x="330" y="22"/>
                  </a:lnTo>
                  <a:lnTo>
                    <a:pt x="332" y="18"/>
                  </a:lnTo>
                  <a:lnTo>
                    <a:pt x="334" y="14"/>
                  </a:lnTo>
                  <a:lnTo>
                    <a:pt x="338" y="24"/>
                  </a:lnTo>
                  <a:lnTo>
                    <a:pt x="344" y="36"/>
                  </a:lnTo>
                  <a:lnTo>
                    <a:pt x="350" y="42"/>
                  </a:lnTo>
                  <a:lnTo>
                    <a:pt x="356" y="46"/>
                  </a:lnTo>
                  <a:lnTo>
                    <a:pt x="362" y="50"/>
                  </a:lnTo>
                  <a:lnTo>
                    <a:pt x="370" y="54"/>
                  </a:lnTo>
                  <a:lnTo>
                    <a:pt x="384" y="54"/>
                  </a:lnTo>
                  <a:lnTo>
                    <a:pt x="396" y="52"/>
                  </a:lnTo>
                  <a:lnTo>
                    <a:pt x="410" y="48"/>
                  </a:lnTo>
                  <a:lnTo>
                    <a:pt x="424" y="42"/>
                  </a:lnTo>
                  <a:lnTo>
                    <a:pt x="442" y="42"/>
                  </a:lnTo>
                  <a:lnTo>
                    <a:pt x="438" y="48"/>
                  </a:lnTo>
                  <a:lnTo>
                    <a:pt x="432" y="54"/>
                  </a:lnTo>
                  <a:lnTo>
                    <a:pt x="422" y="66"/>
                  </a:lnTo>
                  <a:lnTo>
                    <a:pt x="418" y="74"/>
                  </a:lnTo>
                  <a:lnTo>
                    <a:pt x="414" y="80"/>
                  </a:lnTo>
                  <a:lnTo>
                    <a:pt x="414" y="88"/>
                  </a:lnTo>
                  <a:lnTo>
                    <a:pt x="414" y="96"/>
                  </a:lnTo>
                  <a:lnTo>
                    <a:pt x="428" y="112"/>
                  </a:lnTo>
                  <a:lnTo>
                    <a:pt x="440" y="128"/>
                  </a:lnTo>
                  <a:lnTo>
                    <a:pt x="452" y="146"/>
                  </a:lnTo>
                  <a:lnTo>
                    <a:pt x="466" y="168"/>
                  </a:lnTo>
                  <a:lnTo>
                    <a:pt x="464" y="192"/>
                  </a:lnTo>
                  <a:lnTo>
                    <a:pt x="460" y="196"/>
                  </a:lnTo>
                  <a:lnTo>
                    <a:pt x="456" y="202"/>
                  </a:lnTo>
                  <a:lnTo>
                    <a:pt x="450" y="218"/>
                  </a:lnTo>
                  <a:lnTo>
                    <a:pt x="440" y="228"/>
                  </a:lnTo>
                  <a:lnTo>
                    <a:pt x="430" y="236"/>
                  </a:lnTo>
                  <a:lnTo>
                    <a:pt x="422" y="240"/>
                  </a:lnTo>
                  <a:lnTo>
                    <a:pt x="414" y="242"/>
                  </a:lnTo>
                  <a:lnTo>
                    <a:pt x="396" y="244"/>
                  </a:lnTo>
                  <a:lnTo>
                    <a:pt x="386" y="246"/>
                  </a:lnTo>
                  <a:lnTo>
                    <a:pt x="376" y="250"/>
                  </a:lnTo>
                  <a:lnTo>
                    <a:pt x="360" y="262"/>
                  </a:lnTo>
                  <a:lnTo>
                    <a:pt x="352" y="272"/>
                  </a:lnTo>
                  <a:lnTo>
                    <a:pt x="348" y="276"/>
                  </a:lnTo>
                  <a:lnTo>
                    <a:pt x="348" y="282"/>
                  </a:lnTo>
                  <a:lnTo>
                    <a:pt x="348" y="304"/>
                  </a:lnTo>
                  <a:lnTo>
                    <a:pt x="354" y="312"/>
                  </a:lnTo>
                  <a:lnTo>
                    <a:pt x="356" y="322"/>
                  </a:lnTo>
                  <a:lnTo>
                    <a:pt x="354" y="332"/>
                  </a:lnTo>
                  <a:lnTo>
                    <a:pt x="350" y="344"/>
                  </a:lnTo>
                  <a:lnTo>
                    <a:pt x="328" y="366"/>
                  </a:lnTo>
                  <a:lnTo>
                    <a:pt x="308" y="382"/>
                  </a:lnTo>
                  <a:lnTo>
                    <a:pt x="302" y="386"/>
                  </a:lnTo>
                  <a:lnTo>
                    <a:pt x="298" y="392"/>
                  </a:lnTo>
                  <a:lnTo>
                    <a:pt x="296" y="400"/>
                  </a:lnTo>
                  <a:lnTo>
                    <a:pt x="296" y="408"/>
                  </a:lnTo>
                  <a:lnTo>
                    <a:pt x="300" y="440"/>
                  </a:lnTo>
                  <a:lnTo>
                    <a:pt x="292" y="468"/>
                  </a:lnTo>
                  <a:lnTo>
                    <a:pt x="278" y="480"/>
                  </a:lnTo>
                  <a:lnTo>
                    <a:pt x="270" y="490"/>
                  </a:lnTo>
                  <a:lnTo>
                    <a:pt x="266" y="496"/>
                  </a:lnTo>
                  <a:lnTo>
                    <a:pt x="264" y="502"/>
                  </a:lnTo>
                  <a:lnTo>
                    <a:pt x="264" y="522"/>
                  </a:lnTo>
                  <a:lnTo>
                    <a:pt x="266" y="546"/>
                  </a:lnTo>
                  <a:lnTo>
                    <a:pt x="262" y="560"/>
                  </a:lnTo>
                  <a:lnTo>
                    <a:pt x="256" y="576"/>
                  </a:lnTo>
                  <a:lnTo>
                    <a:pt x="254" y="596"/>
                  </a:lnTo>
                  <a:lnTo>
                    <a:pt x="254" y="614"/>
                  </a:lnTo>
                  <a:lnTo>
                    <a:pt x="260" y="630"/>
                  </a:lnTo>
                  <a:lnTo>
                    <a:pt x="224" y="650"/>
                  </a:lnTo>
                  <a:lnTo>
                    <a:pt x="216" y="642"/>
                  </a:lnTo>
                  <a:lnTo>
                    <a:pt x="206" y="638"/>
                  </a:lnTo>
                  <a:lnTo>
                    <a:pt x="196" y="636"/>
                  </a:lnTo>
                  <a:lnTo>
                    <a:pt x="188" y="638"/>
                  </a:lnTo>
                  <a:lnTo>
                    <a:pt x="178" y="642"/>
                  </a:lnTo>
                  <a:lnTo>
                    <a:pt x="168" y="646"/>
                  </a:lnTo>
                  <a:lnTo>
                    <a:pt x="148" y="654"/>
                  </a:lnTo>
                  <a:lnTo>
                    <a:pt x="134" y="660"/>
                  </a:lnTo>
                  <a:lnTo>
                    <a:pt x="118" y="666"/>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lstStyle/>
            <a:p>
              <a:pPr fontAlgn="base">
                <a:spcBef>
                  <a:spcPct val="0"/>
                </a:spcBef>
                <a:spcAft>
                  <a:spcPct val="0"/>
                </a:spcAft>
                <a:buFont typeface="Arial" pitchFamily="34" charset="0"/>
                <a:buNone/>
              </a:pPr>
              <a:endParaRPr lang="zh-CN" altLang="en-US" sz="2800" smtClean="0">
                <a:solidFill>
                  <a:srgbClr val="000000"/>
                </a:solidFill>
                <a:latin typeface="微软雅黑" panose="020B0503020204020204" pitchFamily="34" charset="-122"/>
                <a:ea typeface="微软雅黑" panose="020B0503020204020204" pitchFamily="34" charset="-122"/>
              </a:endParaRPr>
            </a:p>
          </p:txBody>
        </p:sp>
        <p:sp>
          <p:nvSpPr>
            <p:cNvPr id="15" name="Freeform 19"/>
            <p:cNvSpPr>
              <a:spLocks/>
            </p:cNvSpPr>
            <p:nvPr/>
          </p:nvSpPr>
          <p:spPr bwMode="auto">
            <a:xfrm>
              <a:off x="4515448" y="2975404"/>
              <a:ext cx="1002037" cy="964544"/>
            </a:xfrm>
            <a:custGeom>
              <a:avLst/>
              <a:gdLst>
                <a:gd name="T0" fmla="*/ 392 w 972"/>
                <a:gd name="T1" fmla="*/ 934 h 956"/>
                <a:gd name="T2" fmla="*/ 362 w 972"/>
                <a:gd name="T3" fmla="*/ 878 h 956"/>
                <a:gd name="T4" fmla="*/ 362 w 972"/>
                <a:gd name="T5" fmla="*/ 832 h 956"/>
                <a:gd name="T6" fmla="*/ 316 w 972"/>
                <a:gd name="T7" fmla="*/ 764 h 956"/>
                <a:gd name="T8" fmla="*/ 286 w 972"/>
                <a:gd name="T9" fmla="*/ 720 h 956"/>
                <a:gd name="T10" fmla="*/ 206 w 972"/>
                <a:gd name="T11" fmla="*/ 626 h 956"/>
                <a:gd name="T12" fmla="*/ 162 w 972"/>
                <a:gd name="T13" fmla="*/ 630 h 956"/>
                <a:gd name="T14" fmla="*/ 146 w 972"/>
                <a:gd name="T15" fmla="*/ 652 h 956"/>
                <a:gd name="T16" fmla="*/ 136 w 972"/>
                <a:gd name="T17" fmla="*/ 598 h 956"/>
                <a:gd name="T18" fmla="*/ 130 w 972"/>
                <a:gd name="T19" fmla="*/ 500 h 956"/>
                <a:gd name="T20" fmla="*/ 146 w 972"/>
                <a:gd name="T21" fmla="*/ 396 h 956"/>
                <a:gd name="T22" fmla="*/ 84 w 972"/>
                <a:gd name="T23" fmla="*/ 276 h 956"/>
                <a:gd name="T24" fmla="*/ 12 w 972"/>
                <a:gd name="T25" fmla="*/ 188 h 956"/>
                <a:gd name="T26" fmla="*/ 2 w 972"/>
                <a:gd name="T27" fmla="*/ 134 h 956"/>
                <a:gd name="T28" fmla="*/ 24 w 972"/>
                <a:gd name="T29" fmla="*/ 96 h 956"/>
                <a:gd name="T30" fmla="*/ 82 w 972"/>
                <a:gd name="T31" fmla="*/ 28 h 956"/>
                <a:gd name="T32" fmla="*/ 116 w 972"/>
                <a:gd name="T33" fmla="*/ 88 h 956"/>
                <a:gd name="T34" fmla="*/ 174 w 972"/>
                <a:gd name="T35" fmla="*/ 152 h 956"/>
                <a:gd name="T36" fmla="*/ 208 w 972"/>
                <a:gd name="T37" fmla="*/ 170 h 956"/>
                <a:gd name="T38" fmla="*/ 248 w 972"/>
                <a:gd name="T39" fmla="*/ 162 h 956"/>
                <a:gd name="T40" fmla="*/ 270 w 972"/>
                <a:gd name="T41" fmla="*/ 176 h 956"/>
                <a:gd name="T42" fmla="*/ 374 w 972"/>
                <a:gd name="T43" fmla="*/ 166 h 956"/>
                <a:gd name="T44" fmla="*/ 372 w 972"/>
                <a:gd name="T45" fmla="*/ 104 h 956"/>
                <a:gd name="T46" fmla="*/ 376 w 972"/>
                <a:gd name="T47" fmla="*/ 70 h 956"/>
                <a:gd name="T48" fmla="*/ 424 w 972"/>
                <a:gd name="T49" fmla="*/ 104 h 956"/>
                <a:gd name="T50" fmla="*/ 482 w 972"/>
                <a:gd name="T51" fmla="*/ 64 h 956"/>
                <a:gd name="T52" fmla="*/ 494 w 972"/>
                <a:gd name="T53" fmla="*/ 8 h 956"/>
                <a:gd name="T54" fmla="*/ 530 w 972"/>
                <a:gd name="T55" fmla="*/ 16 h 956"/>
                <a:gd name="T56" fmla="*/ 598 w 972"/>
                <a:gd name="T57" fmla="*/ 72 h 956"/>
                <a:gd name="T58" fmla="*/ 650 w 972"/>
                <a:gd name="T59" fmla="*/ 138 h 956"/>
                <a:gd name="T60" fmla="*/ 694 w 972"/>
                <a:gd name="T61" fmla="*/ 184 h 956"/>
                <a:gd name="T62" fmla="*/ 812 w 972"/>
                <a:gd name="T63" fmla="*/ 168 h 956"/>
                <a:gd name="T64" fmla="*/ 952 w 972"/>
                <a:gd name="T65" fmla="*/ 210 h 956"/>
                <a:gd name="T66" fmla="*/ 938 w 972"/>
                <a:gd name="T67" fmla="*/ 336 h 956"/>
                <a:gd name="T68" fmla="*/ 856 w 972"/>
                <a:gd name="T69" fmla="*/ 422 h 956"/>
                <a:gd name="T70" fmla="*/ 806 w 972"/>
                <a:gd name="T71" fmla="*/ 388 h 956"/>
                <a:gd name="T72" fmla="*/ 764 w 972"/>
                <a:gd name="T73" fmla="*/ 382 h 956"/>
                <a:gd name="T74" fmla="*/ 772 w 972"/>
                <a:gd name="T75" fmla="*/ 478 h 956"/>
                <a:gd name="T76" fmla="*/ 784 w 972"/>
                <a:gd name="T77" fmla="*/ 564 h 956"/>
                <a:gd name="T78" fmla="*/ 810 w 972"/>
                <a:gd name="T79" fmla="*/ 602 h 956"/>
                <a:gd name="T80" fmla="*/ 780 w 972"/>
                <a:gd name="T81" fmla="*/ 646 h 956"/>
                <a:gd name="T82" fmla="*/ 788 w 972"/>
                <a:gd name="T83" fmla="*/ 686 h 956"/>
                <a:gd name="T84" fmla="*/ 848 w 972"/>
                <a:gd name="T85" fmla="*/ 740 h 956"/>
                <a:gd name="T86" fmla="*/ 796 w 972"/>
                <a:gd name="T87" fmla="*/ 758 h 956"/>
                <a:gd name="T88" fmla="*/ 756 w 972"/>
                <a:gd name="T89" fmla="*/ 712 h 956"/>
                <a:gd name="T90" fmla="*/ 716 w 972"/>
                <a:gd name="T91" fmla="*/ 718 h 956"/>
                <a:gd name="T92" fmla="*/ 656 w 972"/>
                <a:gd name="T93" fmla="*/ 698 h 956"/>
                <a:gd name="T94" fmla="*/ 604 w 972"/>
                <a:gd name="T95" fmla="*/ 636 h 956"/>
                <a:gd name="T96" fmla="*/ 574 w 972"/>
                <a:gd name="T97" fmla="*/ 658 h 956"/>
                <a:gd name="T98" fmla="*/ 542 w 972"/>
                <a:gd name="T99" fmla="*/ 686 h 956"/>
                <a:gd name="T100" fmla="*/ 564 w 972"/>
                <a:gd name="T101" fmla="*/ 740 h 956"/>
                <a:gd name="T102" fmla="*/ 536 w 972"/>
                <a:gd name="T103" fmla="*/ 782 h 956"/>
                <a:gd name="T104" fmla="*/ 508 w 972"/>
                <a:gd name="T105" fmla="*/ 860 h 956"/>
                <a:gd name="T106" fmla="*/ 530 w 972"/>
                <a:gd name="T107" fmla="*/ 902 h 956"/>
                <a:gd name="T108" fmla="*/ 0 w 972"/>
                <a:gd name="T109" fmla="*/ 0 h 956"/>
                <a:gd name="T110" fmla="*/ 972 w 972"/>
                <a:gd name="T111" fmla="*/ 956 h 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T108" t="T109" r="T110" b="T111"/>
              <a:pathLst>
                <a:path w="972" h="956">
                  <a:moveTo>
                    <a:pt x="432" y="956"/>
                  </a:moveTo>
                  <a:lnTo>
                    <a:pt x="432" y="956"/>
                  </a:lnTo>
                  <a:lnTo>
                    <a:pt x="422" y="952"/>
                  </a:lnTo>
                  <a:lnTo>
                    <a:pt x="406" y="942"/>
                  </a:lnTo>
                  <a:lnTo>
                    <a:pt x="392" y="934"/>
                  </a:lnTo>
                  <a:lnTo>
                    <a:pt x="380" y="928"/>
                  </a:lnTo>
                  <a:lnTo>
                    <a:pt x="368" y="920"/>
                  </a:lnTo>
                  <a:lnTo>
                    <a:pt x="354" y="904"/>
                  </a:lnTo>
                  <a:lnTo>
                    <a:pt x="354" y="888"/>
                  </a:lnTo>
                  <a:lnTo>
                    <a:pt x="362" y="878"/>
                  </a:lnTo>
                  <a:lnTo>
                    <a:pt x="368" y="866"/>
                  </a:lnTo>
                  <a:lnTo>
                    <a:pt x="370" y="858"/>
                  </a:lnTo>
                  <a:lnTo>
                    <a:pt x="368" y="848"/>
                  </a:lnTo>
                  <a:lnTo>
                    <a:pt x="366" y="840"/>
                  </a:lnTo>
                  <a:lnTo>
                    <a:pt x="362" y="832"/>
                  </a:lnTo>
                  <a:lnTo>
                    <a:pt x="350" y="816"/>
                  </a:lnTo>
                  <a:lnTo>
                    <a:pt x="342" y="808"/>
                  </a:lnTo>
                  <a:lnTo>
                    <a:pt x="336" y="798"/>
                  </a:lnTo>
                  <a:lnTo>
                    <a:pt x="324" y="780"/>
                  </a:lnTo>
                  <a:lnTo>
                    <a:pt x="316" y="764"/>
                  </a:lnTo>
                  <a:lnTo>
                    <a:pt x="306" y="750"/>
                  </a:lnTo>
                  <a:lnTo>
                    <a:pt x="298" y="730"/>
                  </a:lnTo>
                  <a:lnTo>
                    <a:pt x="294" y="726"/>
                  </a:lnTo>
                  <a:lnTo>
                    <a:pt x="290" y="722"/>
                  </a:lnTo>
                  <a:lnTo>
                    <a:pt x="286" y="720"/>
                  </a:lnTo>
                  <a:lnTo>
                    <a:pt x="282" y="720"/>
                  </a:lnTo>
                  <a:lnTo>
                    <a:pt x="266" y="720"/>
                  </a:lnTo>
                  <a:lnTo>
                    <a:pt x="248" y="712"/>
                  </a:lnTo>
                  <a:lnTo>
                    <a:pt x="224" y="678"/>
                  </a:lnTo>
                  <a:lnTo>
                    <a:pt x="206" y="626"/>
                  </a:lnTo>
                  <a:lnTo>
                    <a:pt x="192" y="608"/>
                  </a:lnTo>
                  <a:lnTo>
                    <a:pt x="178" y="608"/>
                  </a:lnTo>
                  <a:lnTo>
                    <a:pt x="170" y="614"/>
                  </a:lnTo>
                  <a:lnTo>
                    <a:pt x="164" y="620"/>
                  </a:lnTo>
                  <a:lnTo>
                    <a:pt x="162" y="630"/>
                  </a:lnTo>
                  <a:lnTo>
                    <a:pt x="162" y="652"/>
                  </a:lnTo>
                  <a:lnTo>
                    <a:pt x="160" y="662"/>
                  </a:lnTo>
                  <a:lnTo>
                    <a:pt x="156" y="674"/>
                  </a:lnTo>
                  <a:lnTo>
                    <a:pt x="148" y="670"/>
                  </a:lnTo>
                  <a:lnTo>
                    <a:pt x="146" y="652"/>
                  </a:lnTo>
                  <a:lnTo>
                    <a:pt x="140" y="634"/>
                  </a:lnTo>
                  <a:lnTo>
                    <a:pt x="134" y="620"/>
                  </a:lnTo>
                  <a:lnTo>
                    <a:pt x="130" y="606"/>
                  </a:lnTo>
                  <a:lnTo>
                    <a:pt x="134" y="602"/>
                  </a:lnTo>
                  <a:lnTo>
                    <a:pt x="136" y="598"/>
                  </a:lnTo>
                  <a:lnTo>
                    <a:pt x="138" y="590"/>
                  </a:lnTo>
                  <a:lnTo>
                    <a:pt x="138" y="576"/>
                  </a:lnTo>
                  <a:lnTo>
                    <a:pt x="142" y="538"/>
                  </a:lnTo>
                  <a:lnTo>
                    <a:pt x="134" y="518"/>
                  </a:lnTo>
                  <a:lnTo>
                    <a:pt x="130" y="500"/>
                  </a:lnTo>
                  <a:lnTo>
                    <a:pt x="128" y="482"/>
                  </a:lnTo>
                  <a:lnTo>
                    <a:pt x="130" y="466"/>
                  </a:lnTo>
                  <a:lnTo>
                    <a:pt x="140" y="454"/>
                  </a:lnTo>
                  <a:lnTo>
                    <a:pt x="150" y="442"/>
                  </a:lnTo>
                  <a:lnTo>
                    <a:pt x="146" y="396"/>
                  </a:lnTo>
                  <a:lnTo>
                    <a:pt x="124" y="364"/>
                  </a:lnTo>
                  <a:lnTo>
                    <a:pt x="114" y="326"/>
                  </a:lnTo>
                  <a:lnTo>
                    <a:pt x="110" y="312"/>
                  </a:lnTo>
                  <a:lnTo>
                    <a:pt x="104" y="300"/>
                  </a:lnTo>
                  <a:lnTo>
                    <a:pt x="84" y="276"/>
                  </a:lnTo>
                  <a:lnTo>
                    <a:pt x="68" y="254"/>
                  </a:lnTo>
                  <a:lnTo>
                    <a:pt x="54" y="232"/>
                  </a:lnTo>
                  <a:lnTo>
                    <a:pt x="50" y="222"/>
                  </a:lnTo>
                  <a:lnTo>
                    <a:pt x="48" y="212"/>
                  </a:lnTo>
                  <a:lnTo>
                    <a:pt x="12" y="188"/>
                  </a:lnTo>
                  <a:lnTo>
                    <a:pt x="6" y="178"/>
                  </a:lnTo>
                  <a:lnTo>
                    <a:pt x="0" y="178"/>
                  </a:lnTo>
                  <a:lnTo>
                    <a:pt x="0" y="154"/>
                  </a:lnTo>
                  <a:lnTo>
                    <a:pt x="0" y="142"/>
                  </a:lnTo>
                  <a:lnTo>
                    <a:pt x="2" y="134"/>
                  </a:lnTo>
                  <a:lnTo>
                    <a:pt x="10" y="130"/>
                  </a:lnTo>
                  <a:lnTo>
                    <a:pt x="16" y="124"/>
                  </a:lnTo>
                  <a:lnTo>
                    <a:pt x="20" y="118"/>
                  </a:lnTo>
                  <a:lnTo>
                    <a:pt x="22" y="110"/>
                  </a:lnTo>
                  <a:lnTo>
                    <a:pt x="24" y="96"/>
                  </a:lnTo>
                  <a:lnTo>
                    <a:pt x="26" y="80"/>
                  </a:lnTo>
                  <a:lnTo>
                    <a:pt x="0" y="50"/>
                  </a:lnTo>
                  <a:lnTo>
                    <a:pt x="0" y="28"/>
                  </a:lnTo>
                  <a:lnTo>
                    <a:pt x="74" y="24"/>
                  </a:lnTo>
                  <a:lnTo>
                    <a:pt x="82" y="28"/>
                  </a:lnTo>
                  <a:lnTo>
                    <a:pt x="92" y="38"/>
                  </a:lnTo>
                  <a:lnTo>
                    <a:pt x="102" y="50"/>
                  </a:lnTo>
                  <a:lnTo>
                    <a:pt x="112" y="64"/>
                  </a:lnTo>
                  <a:lnTo>
                    <a:pt x="112" y="76"/>
                  </a:lnTo>
                  <a:lnTo>
                    <a:pt x="116" y="88"/>
                  </a:lnTo>
                  <a:lnTo>
                    <a:pt x="122" y="98"/>
                  </a:lnTo>
                  <a:lnTo>
                    <a:pt x="128" y="110"/>
                  </a:lnTo>
                  <a:lnTo>
                    <a:pt x="146" y="132"/>
                  </a:lnTo>
                  <a:lnTo>
                    <a:pt x="166" y="152"/>
                  </a:lnTo>
                  <a:lnTo>
                    <a:pt x="174" y="152"/>
                  </a:lnTo>
                  <a:lnTo>
                    <a:pt x="182" y="154"/>
                  </a:lnTo>
                  <a:lnTo>
                    <a:pt x="186" y="156"/>
                  </a:lnTo>
                  <a:lnTo>
                    <a:pt x="190" y="158"/>
                  </a:lnTo>
                  <a:lnTo>
                    <a:pt x="200" y="172"/>
                  </a:lnTo>
                  <a:lnTo>
                    <a:pt x="208" y="170"/>
                  </a:lnTo>
                  <a:lnTo>
                    <a:pt x="216" y="170"/>
                  </a:lnTo>
                  <a:lnTo>
                    <a:pt x="224" y="166"/>
                  </a:lnTo>
                  <a:lnTo>
                    <a:pt x="236" y="158"/>
                  </a:lnTo>
                  <a:lnTo>
                    <a:pt x="242" y="158"/>
                  </a:lnTo>
                  <a:lnTo>
                    <a:pt x="248" y="162"/>
                  </a:lnTo>
                  <a:lnTo>
                    <a:pt x="248" y="166"/>
                  </a:lnTo>
                  <a:lnTo>
                    <a:pt x="250" y="170"/>
                  </a:lnTo>
                  <a:lnTo>
                    <a:pt x="254" y="172"/>
                  </a:lnTo>
                  <a:lnTo>
                    <a:pt x="258" y="174"/>
                  </a:lnTo>
                  <a:lnTo>
                    <a:pt x="270" y="176"/>
                  </a:lnTo>
                  <a:lnTo>
                    <a:pt x="282" y="178"/>
                  </a:lnTo>
                  <a:lnTo>
                    <a:pt x="290" y="188"/>
                  </a:lnTo>
                  <a:lnTo>
                    <a:pt x="310" y="188"/>
                  </a:lnTo>
                  <a:lnTo>
                    <a:pt x="328" y="174"/>
                  </a:lnTo>
                  <a:lnTo>
                    <a:pt x="374" y="166"/>
                  </a:lnTo>
                  <a:lnTo>
                    <a:pt x="378" y="160"/>
                  </a:lnTo>
                  <a:lnTo>
                    <a:pt x="382" y="154"/>
                  </a:lnTo>
                  <a:lnTo>
                    <a:pt x="382" y="142"/>
                  </a:lnTo>
                  <a:lnTo>
                    <a:pt x="378" y="128"/>
                  </a:lnTo>
                  <a:lnTo>
                    <a:pt x="372" y="104"/>
                  </a:lnTo>
                  <a:lnTo>
                    <a:pt x="368" y="92"/>
                  </a:lnTo>
                  <a:lnTo>
                    <a:pt x="366" y="80"/>
                  </a:lnTo>
                  <a:lnTo>
                    <a:pt x="368" y="72"/>
                  </a:lnTo>
                  <a:lnTo>
                    <a:pt x="370" y="66"/>
                  </a:lnTo>
                  <a:lnTo>
                    <a:pt x="376" y="70"/>
                  </a:lnTo>
                  <a:lnTo>
                    <a:pt x="384" y="78"/>
                  </a:lnTo>
                  <a:lnTo>
                    <a:pt x="392" y="84"/>
                  </a:lnTo>
                  <a:lnTo>
                    <a:pt x="406" y="92"/>
                  </a:lnTo>
                  <a:lnTo>
                    <a:pt x="412" y="100"/>
                  </a:lnTo>
                  <a:lnTo>
                    <a:pt x="424" y="104"/>
                  </a:lnTo>
                  <a:lnTo>
                    <a:pt x="438" y="104"/>
                  </a:lnTo>
                  <a:lnTo>
                    <a:pt x="452" y="104"/>
                  </a:lnTo>
                  <a:lnTo>
                    <a:pt x="468" y="100"/>
                  </a:lnTo>
                  <a:lnTo>
                    <a:pt x="484" y="84"/>
                  </a:lnTo>
                  <a:lnTo>
                    <a:pt x="482" y="64"/>
                  </a:lnTo>
                  <a:lnTo>
                    <a:pt x="478" y="50"/>
                  </a:lnTo>
                  <a:lnTo>
                    <a:pt x="474" y="40"/>
                  </a:lnTo>
                  <a:lnTo>
                    <a:pt x="472" y="30"/>
                  </a:lnTo>
                  <a:lnTo>
                    <a:pt x="482" y="18"/>
                  </a:lnTo>
                  <a:lnTo>
                    <a:pt x="494" y="8"/>
                  </a:lnTo>
                  <a:lnTo>
                    <a:pt x="502" y="2"/>
                  </a:lnTo>
                  <a:lnTo>
                    <a:pt x="508" y="0"/>
                  </a:lnTo>
                  <a:lnTo>
                    <a:pt x="516" y="0"/>
                  </a:lnTo>
                  <a:lnTo>
                    <a:pt x="526" y="4"/>
                  </a:lnTo>
                  <a:lnTo>
                    <a:pt x="530" y="16"/>
                  </a:lnTo>
                  <a:lnTo>
                    <a:pt x="536" y="26"/>
                  </a:lnTo>
                  <a:lnTo>
                    <a:pt x="546" y="36"/>
                  </a:lnTo>
                  <a:lnTo>
                    <a:pt x="562" y="50"/>
                  </a:lnTo>
                  <a:lnTo>
                    <a:pt x="588" y="60"/>
                  </a:lnTo>
                  <a:lnTo>
                    <a:pt x="598" y="72"/>
                  </a:lnTo>
                  <a:lnTo>
                    <a:pt x="612" y="84"/>
                  </a:lnTo>
                  <a:lnTo>
                    <a:pt x="628" y="98"/>
                  </a:lnTo>
                  <a:lnTo>
                    <a:pt x="636" y="106"/>
                  </a:lnTo>
                  <a:lnTo>
                    <a:pt x="642" y="118"/>
                  </a:lnTo>
                  <a:lnTo>
                    <a:pt x="650" y="138"/>
                  </a:lnTo>
                  <a:lnTo>
                    <a:pt x="656" y="150"/>
                  </a:lnTo>
                  <a:lnTo>
                    <a:pt x="666" y="164"/>
                  </a:lnTo>
                  <a:lnTo>
                    <a:pt x="678" y="176"/>
                  </a:lnTo>
                  <a:lnTo>
                    <a:pt x="686" y="182"/>
                  </a:lnTo>
                  <a:lnTo>
                    <a:pt x="694" y="184"/>
                  </a:lnTo>
                  <a:lnTo>
                    <a:pt x="764" y="184"/>
                  </a:lnTo>
                  <a:lnTo>
                    <a:pt x="774" y="178"/>
                  </a:lnTo>
                  <a:lnTo>
                    <a:pt x="786" y="172"/>
                  </a:lnTo>
                  <a:lnTo>
                    <a:pt x="798" y="168"/>
                  </a:lnTo>
                  <a:lnTo>
                    <a:pt x="812" y="168"/>
                  </a:lnTo>
                  <a:lnTo>
                    <a:pt x="858" y="184"/>
                  </a:lnTo>
                  <a:lnTo>
                    <a:pt x="900" y="184"/>
                  </a:lnTo>
                  <a:lnTo>
                    <a:pt x="920" y="202"/>
                  </a:lnTo>
                  <a:lnTo>
                    <a:pt x="932" y="208"/>
                  </a:lnTo>
                  <a:lnTo>
                    <a:pt x="952" y="210"/>
                  </a:lnTo>
                  <a:lnTo>
                    <a:pt x="972" y="228"/>
                  </a:lnTo>
                  <a:lnTo>
                    <a:pt x="972" y="278"/>
                  </a:lnTo>
                  <a:lnTo>
                    <a:pt x="958" y="296"/>
                  </a:lnTo>
                  <a:lnTo>
                    <a:pt x="946" y="316"/>
                  </a:lnTo>
                  <a:lnTo>
                    <a:pt x="938" y="336"/>
                  </a:lnTo>
                  <a:lnTo>
                    <a:pt x="930" y="358"/>
                  </a:lnTo>
                  <a:lnTo>
                    <a:pt x="908" y="388"/>
                  </a:lnTo>
                  <a:lnTo>
                    <a:pt x="880" y="418"/>
                  </a:lnTo>
                  <a:lnTo>
                    <a:pt x="866" y="422"/>
                  </a:lnTo>
                  <a:lnTo>
                    <a:pt x="856" y="422"/>
                  </a:lnTo>
                  <a:lnTo>
                    <a:pt x="846" y="420"/>
                  </a:lnTo>
                  <a:lnTo>
                    <a:pt x="840" y="418"/>
                  </a:lnTo>
                  <a:lnTo>
                    <a:pt x="828" y="406"/>
                  </a:lnTo>
                  <a:lnTo>
                    <a:pt x="812" y="394"/>
                  </a:lnTo>
                  <a:lnTo>
                    <a:pt x="806" y="388"/>
                  </a:lnTo>
                  <a:lnTo>
                    <a:pt x="800" y="382"/>
                  </a:lnTo>
                  <a:lnTo>
                    <a:pt x="788" y="376"/>
                  </a:lnTo>
                  <a:lnTo>
                    <a:pt x="778" y="374"/>
                  </a:lnTo>
                  <a:lnTo>
                    <a:pt x="768" y="374"/>
                  </a:lnTo>
                  <a:lnTo>
                    <a:pt x="764" y="382"/>
                  </a:lnTo>
                  <a:lnTo>
                    <a:pt x="764" y="422"/>
                  </a:lnTo>
                  <a:lnTo>
                    <a:pt x="768" y="434"/>
                  </a:lnTo>
                  <a:lnTo>
                    <a:pt x="772" y="446"/>
                  </a:lnTo>
                  <a:lnTo>
                    <a:pt x="772" y="460"/>
                  </a:lnTo>
                  <a:lnTo>
                    <a:pt x="772" y="478"/>
                  </a:lnTo>
                  <a:lnTo>
                    <a:pt x="770" y="492"/>
                  </a:lnTo>
                  <a:lnTo>
                    <a:pt x="766" y="510"/>
                  </a:lnTo>
                  <a:lnTo>
                    <a:pt x="766" y="528"/>
                  </a:lnTo>
                  <a:lnTo>
                    <a:pt x="768" y="548"/>
                  </a:lnTo>
                  <a:lnTo>
                    <a:pt x="784" y="564"/>
                  </a:lnTo>
                  <a:lnTo>
                    <a:pt x="790" y="568"/>
                  </a:lnTo>
                  <a:lnTo>
                    <a:pt x="796" y="574"/>
                  </a:lnTo>
                  <a:lnTo>
                    <a:pt x="802" y="582"/>
                  </a:lnTo>
                  <a:lnTo>
                    <a:pt x="808" y="592"/>
                  </a:lnTo>
                  <a:lnTo>
                    <a:pt x="810" y="602"/>
                  </a:lnTo>
                  <a:lnTo>
                    <a:pt x="810" y="612"/>
                  </a:lnTo>
                  <a:lnTo>
                    <a:pt x="808" y="622"/>
                  </a:lnTo>
                  <a:lnTo>
                    <a:pt x="800" y="632"/>
                  </a:lnTo>
                  <a:lnTo>
                    <a:pt x="786" y="640"/>
                  </a:lnTo>
                  <a:lnTo>
                    <a:pt x="780" y="646"/>
                  </a:lnTo>
                  <a:lnTo>
                    <a:pt x="778" y="650"/>
                  </a:lnTo>
                  <a:lnTo>
                    <a:pt x="776" y="656"/>
                  </a:lnTo>
                  <a:lnTo>
                    <a:pt x="776" y="674"/>
                  </a:lnTo>
                  <a:lnTo>
                    <a:pt x="782" y="680"/>
                  </a:lnTo>
                  <a:lnTo>
                    <a:pt x="788" y="686"/>
                  </a:lnTo>
                  <a:lnTo>
                    <a:pt x="806" y="694"/>
                  </a:lnTo>
                  <a:lnTo>
                    <a:pt x="828" y="702"/>
                  </a:lnTo>
                  <a:lnTo>
                    <a:pt x="840" y="710"/>
                  </a:lnTo>
                  <a:lnTo>
                    <a:pt x="850" y="718"/>
                  </a:lnTo>
                  <a:lnTo>
                    <a:pt x="848" y="740"/>
                  </a:lnTo>
                  <a:lnTo>
                    <a:pt x="846" y="752"/>
                  </a:lnTo>
                  <a:lnTo>
                    <a:pt x="842" y="756"/>
                  </a:lnTo>
                  <a:lnTo>
                    <a:pt x="840" y="762"/>
                  </a:lnTo>
                  <a:lnTo>
                    <a:pt x="818" y="760"/>
                  </a:lnTo>
                  <a:lnTo>
                    <a:pt x="796" y="758"/>
                  </a:lnTo>
                  <a:lnTo>
                    <a:pt x="778" y="754"/>
                  </a:lnTo>
                  <a:lnTo>
                    <a:pt x="764" y="748"/>
                  </a:lnTo>
                  <a:lnTo>
                    <a:pt x="762" y="734"/>
                  </a:lnTo>
                  <a:lnTo>
                    <a:pt x="760" y="722"/>
                  </a:lnTo>
                  <a:lnTo>
                    <a:pt x="756" y="712"/>
                  </a:lnTo>
                  <a:lnTo>
                    <a:pt x="752" y="702"/>
                  </a:lnTo>
                  <a:lnTo>
                    <a:pt x="744" y="704"/>
                  </a:lnTo>
                  <a:lnTo>
                    <a:pt x="736" y="704"/>
                  </a:lnTo>
                  <a:lnTo>
                    <a:pt x="726" y="710"/>
                  </a:lnTo>
                  <a:lnTo>
                    <a:pt x="716" y="718"/>
                  </a:lnTo>
                  <a:lnTo>
                    <a:pt x="706" y="724"/>
                  </a:lnTo>
                  <a:lnTo>
                    <a:pt x="680" y="724"/>
                  </a:lnTo>
                  <a:lnTo>
                    <a:pt x="670" y="716"/>
                  </a:lnTo>
                  <a:lnTo>
                    <a:pt x="662" y="706"/>
                  </a:lnTo>
                  <a:lnTo>
                    <a:pt x="656" y="698"/>
                  </a:lnTo>
                  <a:lnTo>
                    <a:pt x="652" y="688"/>
                  </a:lnTo>
                  <a:lnTo>
                    <a:pt x="646" y="668"/>
                  </a:lnTo>
                  <a:lnTo>
                    <a:pt x="642" y="652"/>
                  </a:lnTo>
                  <a:lnTo>
                    <a:pt x="630" y="636"/>
                  </a:lnTo>
                  <a:lnTo>
                    <a:pt x="604" y="636"/>
                  </a:lnTo>
                  <a:lnTo>
                    <a:pt x="594" y="636"/>
                  </a:lnTo>
                  <a:lnTo>
                    <a:pt x="588" y="638"/>
                  </a:lnTo>
                  <a:lnTo>
                    <a:pt x="582" y="642"/>
                  </a:lnTo>
                  <a:lnTo>
                    <a:pt x="578" y="648"/>
                  </a:lnTo>
                  <a:lnTo>
                    <a:pt x="574" y="658"/>
                  </a:lnTo>
                  <a:lnTo>
                    <a:pt x="572" y="670"/>
                  </a:lnTo>
                  <a:lnTo>
                    <a:pt x="564" y="676"/>
                  </a:lnTo>
                  <a:lnTo>
                    <a:pt x="556" y="680"/>
                  </a:lnTo>
                  <a:lnTo>
                    <a:pt x="550" y="682"/>
                  </a:lnTo>
                  <a:lnTo>
                    <a:pt x="542" y="686"/>
                  </a:lnTo>
                  <a:lnTo>
                    <a:pt x="542" y="704"/>
                  </a:lnTo>
                  <a:lnTo>
                    <a:pt x="550" y="712"/>
                  </a:lnTo>
                  <a:lnTo>
                    <a:pt x="558" y="726"/>
                  </a:lnTo>
                  <a:lnTo>
                    <a:pt x="562" y="732"/>
                  </a:lnTo>
                  <a:lnTo>
                    <a:pt x="564" y="740"/>
                  </a:lnTo>
                  <a:lnTo>
                    <a:pt x="564" y="748"/>
                  </a:lnTo>
                  <a:lnTo>
                    <a:pt x="562" y="758"/>
                  </a:lnTo>
                  <a:lnTo>
                    <a:pt x="558" y="766"/>
                  </a:lnTo>
                  <a:lnTo>
                    <a:pt x="552" y="772"/>
                  </a:lnTo>
                  <a:lnTo>
                    <a:pt x="536" y="782"/>
                  </a:lnTo>
                  <a:lnTo>
                    <a:pt x="508" y="800"/>
                  </a:lnTo>
                  <a:lnTo>
                    <a:pt x="500" y="810"/>
                  </a:lnTo>
                  <a:lnTo>
                    <a:pt x="500" y="850"/>
                  </a:lnTo>
                  <a:lnTo>
                    <a:pt x="504" y="856"/>
                  </a:lnTo>
                  <a:lnTo>
                    <a:pt x="508" y="860"/>
                  </a:lnTo>
                  <a:lnTo>
                    <a:pt x="518" y="866"/>
                  </a:lnTo>
                  <a:lnTo>
                    <a:pt x="522" y="870"/>
                  </a:lnTo>
                  <a:lnTo>
                    <a:pt x="526" y="878"/>
                  </a:lnTo>
                  <a:lnTo>
                    <a:pt x="528" y="888"/>
                  </a:lnTo>
                  <a:lnTo>
                    <a:pt x="530" y="902"/>
                  </a:lnTo>
                  <a:lnTo>
                    <a:pt x="522" y="918"/>
                  </a:lnTo>
                  <a:lnTo>
                    <a:pt x="510" y="924"/>
                  </a:lnTo>
                  <a:lnTo>
                    <a:pt x="498" y="930"/>
                  </a:lnTo>
                  <a:lnTo>
                    <a:pt x="432" y="956"/>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lstStyle/>
            <a:p>
              <a:pPr fontAlgn="base">
                <a:spcBef>
                  <a:spcPct val="0"/>
                </a:spcBef>
                <a:spcAft>
                  <a:spcPct val="0"/>
                </a:spcAft>
                <a:buFont typeface="Arial" pitchFamily="34" charset="0"/>
                <a:buNone/>
              </a:pPr>
              <a:endParaRPr lang="zh-CN" altLang="en-US" sz="2800" smtClean="0">
                <a:solidFill>
                  <a:srgbClr val="000000"/>
                </a:solidFill>
                <a:latin typeface="微软雅黑" panose="020B0503020204020204" pitchFamily="34" charset="-122"/>
                <a:ea typeface="微软雅黑" panose="020B0503020204020204" pitchFamily="34" charset="-122"/>
              </a:endParaRPr>
            </a:p>
          </p:txBody>
        </p:sp>
        <p:sp>
          <p:nvSpPr>
            <p:cNvPr id="16" name="Freeform 20"/>
            <p:cNvSpPr>
              <a:spLocks/>
            </p:cNvSpPr>
            <p:nvPr/>
          </p:nvSpPr>
          <p:spPr bwMode="auto">
            <a:xfrm>
              <a:off x="2648471" y="2556933"/>
              <a:ext cx="2011319" cy="1206377"/>
            </a:xfrm>
            <a:custGeom>
              <a:avLst/>
              <a:gdLst>
                <a:gd name="T0" fmla="*/ 1258 w 1950"/>
                <a:gd name="T1" fmla="*/ 1186 h 1194"/>
                <a:gd name="T2" fmla="*/ 1210 w 1950"/>
                <a:gd name="T3" fmla="*/ 1172 h 1194"/>
                <a:gd name="T4" fmla="*/ 1216 w 1950"/>
                <a:gd name="T5" fmla="*/ 1108 h 1194"/>
                <a:gd name="T6" fmla="*/ 1186 w 1950"/>
                <a:gd name="T7" fmla="*/ 1068 h 1194"/>
                <a:gd name="T8" fmla="*/ 1074 w 1950"/>
                <a:gd name="T9" fmla="*/ 1014 h 1194"/>
                <a:gd name="T10" fmla="*/ 982 w 1950"/>
                <a:gd name="T11" fmla="*/ 1012 h 1194"/>
                <a:gd name="T12" fmla="*/ 928 w 1950"/>
                <a:gd name="T13" fmla="*/ 1096 h 1194"/>
                <a:gd name="T14" fmla="*/ 894 w 1950"/>
                <a:gd name="T15" fmla="*/ 1054 h 1194"/>
                <a:gd name="T16" fmla="*/ 886 w 1950"/>
                <a:gd name="T17" fmla="*/ 992 h 1194"/>
                <a:gd name="T18" fmla="*/ 762 w 1950"/>
                <a:gd name="T19" fmla="*/ 1014 h 1194"/>
                <a:gd name="T20" fmla="*/ 634 w 1950"/>
                <a:gd name="T21" fmla="*/ 966 h 1194"/>
                <a:gd name="T22" fmla="*/ 584 w 1950"/>
                <a:gd name="T23" fmla="*/ 904 h 1194"/>
                <a:gd name="T24" fmla="*/ 492 w 1950"/>
                <a:gd name="T25" fmla="*/ 842 h 1194"/>
                <a:gd name="T26" fmla="*/ 468 w 1950"/>
                <a:gd name="T27" fmla="*/ 764 h 1194"/>
                <a:gd name="T28" fmla="*/ 390 w 1950"/>
                <a:gd name="T29" fmla="*/ 726 h 1194"/>
                <a:gd name="T30" fmla="*/ 260 w 1950"/>
                <a:gd name="T31" fmla="*/ 610 h 1194"/>
                <a:gd name="T32" fmla="*/ 170 w 1950"/>
                <a:gd name="T33" fmla="*/ 620 h 1194"/>
                <a:gd name="T34" fmla="*/ 112 w 1950"/>
                <a:gd name="T35" fmla="*/ 506 h 1194"/>
                <a:gd name="T36" fmla="*/ 12 w 1950"/>
                <a:gd name="T37" fmla="*/ 454 h 1194"/>
                <a:gd name="T38" fmla="*/ 8 w 1950"/>
                <a:gd name="T39" fmla="*/ 412 h 1194"/>
                <a:gd name="T40" fmla="*/ 16 w 1950"/>
                <a:gd name="T41" fmla="*/ 290 h 1194"/>
                <a:gd name="T42" fmla="*/ 54 w 1950"/>
                <a:gd name="T43" fmla="*/ 300 h 1194"/>
                <a:gd name="T44" fmla="*/ 94 w 1950"/>
                <a:gd name="T45" fmla="*/ 308 h 1194"/>
                <a:gd name="T46" fmla="*/ 78 w 1950"/>
                <a:gd name="T47" fmla="*/ 126 h 1194"/>
                <a:gd name="T48" fmla="*/ 146 w 1950"/>
                <a:gd name="T49" fmla="*/ 98 h 1194"/>
                <a:gd name="T50" fmla="*/ 226 w 1950"/>
                <a:gd name="T51" fmla="*/ 48 h 1194"/>
                <a:gd name="T52" fmla="*/ 304 w 1950"/>
                <a:gd name="T53" fmla="*/ 6 h 1194"/>
                <a:gd name="T54" fmla="*/ 386 w 1950"/>
                <a:gd name="T55" fmla="*/ 48 h 1194"/>
                <a:gd name="T56" fmla="*/ 470 w 1950"/>
                <a:gd name="T57" fmla="*/ 10 h 1194"/>
                <a:gd name="T58" fmla="*/ 500 w 1950"/>
                <a:gd name="T59" fmla="*/ 48 h 1194"/>
                <a:gd name="T60" fmla="*/ 622 w 1950"/>
                <a:gd name="T61" fmla="*/ 72 h 1194"/>
                <a:gd name="T62" fmla="*/ 700 w 1950"/>
                <a:gd name="T63" fmla="*/ 54 h 1194"/>
                <a:gd name="T64" fmla="*/ 794 w 1950"/>
                <a:gd name="T65" fmla="*/ 48 h 1194"/>
                <a:gd name="T66" fmla="*/ 866 w 1950"/>
                <a:gd name="T67" fmla="*/ 18 h 1194"/>
                <a:gd name="T68" fmla="*/ 1018 w 1950"/>
                <a:gd name="T69" fmla="*/ 24 h 1194"/>
                <a:gd name="T70" fmla="*/ 1096 w 1950"/>
                <a:gd name="T71" fmla="*/ 100 h 1194"/>
                <a:gd name="T72" fmla="*/ 1092 w 1950"/>
                <a:gd name="T73" fmla="*/ 182 h 1194"/>
                <a:gd name="T74" fmla="*/ 1104 w 1950"/>
                <a:gd name="T75" fmla="*/ 344 h 1194"/>
                <a:gd name="T76" fmla="*/ 1166 w 1950"/>
                <a:gd name="T77" fmla="*/ 426 h 1194"/>
                <a:gd name="T78" fmla="*/ 1266 w 1950"/>
                <a:gd name="T79" fmla="*/ 482 h 1194"/>
                <a:gd name="T80" fmla="*/ 1360 w 1950"/>
                <a:gd name="T81" fmla="*/ 522 h 1194"/>
                <a:gd name="T82" fmla="*/ 1528 w 1950"/>
                <a:gd name="T83" fmla="*/ 546 h 1194"/>
                <a:gd name="T84" fmla="*/ 1626 w 1950"/>
                <a:gd name="T85" fmla="*/ 664 h 1194"/>
                <a:gd name="T86" fmla="*/ 1698 w 1950"/>
                <a:gd name="T87" fmla="*/ 670 h 1194"/>
                <a:gd name="T88" fmla="*/ 1784 w 1950"/>
                <a:gd name="T89" fmla="*/ 632 h 1194"/>
                <a:gd name="T90" fmla="*/ 1848 w 1950"/>
                <a:gd name="T91" fmla="*/ 632 h 1194"/>
                <a:gd name="T92" fmla="*/ 1926 w 1950"/>
                <a:gd name="T93" fmla="*/ 788 h 1194"/>
                <a:gd name="T94" fmla="*/ 1938 w 1950"/>
                <a:gd name="T95" fmla="*/ 866 h 1194"/>
                <a:gd name="T96" fmla="*/ 1940 w 1950"/>
                <a:gd name="T97" fmla="*/ 958 h 1194"/>
                <a:gd name="T98" fmla="*/ 1932 w 1950"/>
                <a:gd name="T99" fmla="*/ 1004 h 1194"/>
                <a:gd name="T100" fmla="*/ 1886 w 1950"/>
                <a:gd name="T101" fmla="*/ 994 h 1194"/>
                <a:gd name="T102" fmla="*/ 1880 w 1950"/>
                <a:gd name="T103" fmla="*/ 1092 h 1194"/>
                <a:gd name="T104" fmla="*/ 1772 w 1950"/>
                <a:gd name="T105" fmla="*/ 1052 h 1194"/>
                <a:gd name="T106" fmla="*/ 1748 w 1950"/>
                <a:gd name="T107" fmla="*/ 1116 h 1194"/>
                <a:gd name="T108" fmla="*/ 1696 w 1950"/>
                <a:gd name="T109" fmla="*/ 1086 h 1194"/>
                <a:gd name="T110" fmla="*/ 1594 w 1950"/>
                <a:gd name="T111" fmla="*/ 1048 h 1194"/>
                <a:gd name="T112" fmla="*/ 1498 w 1950"/>
                <a:gd name="T113" fmla="*/ 1102 h 1194"/>
                <a:gd name="T114" fmla="*/ 1436 w 1950"/>
                <a:gd name="T115" fmla="*/ 1140 h 1194"/>
                <a:gd name="T116" fmla="*/ 1368 w 1950"/>
                <a:gd name="T117" fmla="*/ 1186 h 1194"/>
                <a:gd name="T118" fmla="*/ 0 w 1950"/>
                <a:gd name="T119" fmla="*/ 0 h 1194"/>
                <a:gd name="T120" fmla="*/ 1950 w 1950"/>
                <a:gd name="T121" fmla="*/ 1194 h 1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T118" t="T119" r="T120" b="T121"/>
              <a:pathLst>
                <a:path w="1950" h="1194">
                  <a:moveTo>
                    <a:pt x="1342" y="1194"/>
                  </a:moveTo>
                  <a:lnTo>
                    <a:pt x="1342" y="1194"/>
                  </a:lnTo>
                  <a:lnTo>
                    <a:pt x="1336" y="1192"/>
                  </a:lnTo>
                  <a:lnTo>
                    <a:pt x="1324" y="1188"/>
                  </a:lnTo>
                  <a:lnTo>
                    <a:pt x="1298" y="1186"/>
                  </a:lnTo>
                  <a:lnTo>
                    <a:pt x="1258" y="1186"/>
                  </a:lnTo>
                  <a:lnTo>
                    <a:pt x="1244" y="1192"/>
                  </a:lnTo>
                  <a:lnTo>
                    <a:pt x="1226" y="1188"/>
                  </a:lnTo>
                  <a:lnTo>
                    <a:pt x="1216" y="1184"/>
                  </a:lnTo>
                  <a:lnTo>
                    <a:pt x="1212" y="1182"/>
                  </a:lnTo>
                  <a:lnTo>
                    <a:pt x="1210" y="1180"/>
                  </a:lnTo>
                  <a:lnTo>
                    <a:pt x="1210" y="1172"/>
                  </a:lnTo>
                  <a:lnTo>
                    <a:pt x="1214" y="1164"/>
                  </a:lnTo>
                  <a:lnTo>
                    <a:pt x="1218" y="1156"/>
                  </a:lnTo>
                  <a:lnTo>
                    <a:pt x="1224" y="1146"/>
                  </a:lnTo>
                  <a:lnTo>
                    <a:pt x="1228" y="1136"/>
                  </a:lnTo>
                  <a:lnTo>
                    <a:pt x="1228" y="1114"/>
                  </a:lnTo>
                  <a:lnTo>
                    <a:pt x="1216" y="1108"/>
                  </a:lnTo>
                  <a:lnTo>
                    <a:pt x="1206" y="1104"/>
                  </a:lnTo>
                  <a:lnTo>
                    <a:pt x="1200" y="1100"/>
                  </a:lnTo>
                  <a:lnTo>
                    <a:pt x="1194" y="1094"/>
                  </a:lnTo>
                  <a:lnTo>
                    <a:pt x="1192" y="1088"/>
                  </a:lnTo>
                  <a:lnTo>
                    <a:pt x="1190" y="1082"/>
                  </a:lnTo>
                  <a:lnTo>
                    <a:pt x="1186" y="1068"/>
                  </a:lnTo>
                  <a:lnTo>
                    <a:pt x="1180" y="1058"/>
                  </a:lnTo>
                  <a:lnTo>
                    <a:pt x="1152" y="1058"/>
                  </a:lnTo>
                  <a:lnTo>
                    <a:pt x="1128" y="1052"/>
                  </a:lnTo>
                  <a:lnTo>
                    <a:pt x="1112" y="1028"/>
                  </a:lnTo>
                  <a:lnTo>
                    <a:pt x="1092" y="1022"/>
                  </a:lnTo>
                  <a:lnTo>
                    <a:pt x="1074" y="1014"/>
                  </a:lnTo>
                  <a:lnTo>
                    <a:pt x="1060" y="1006"/>
                  </a:lnTo>
                  <a:lnTo>
                    <a:pt x="1050" y="1000"/>
                  </a:lnTo>
                  <a:lnTo>
                    <a:pt x="1038" y="994"/>
                  </a:lnTo>
                  <a:lnTo>
                    <a:pt x="1002" y="994"/>
                  </a:lnTo>
                  <a:lnTo>
                    <a:pt x="992" y="1002"/>
                  </a:lnTo>
                  <a:lnTo>
                    <a:pt x="982" y="1012"/>
                  </a:lnTo>
                  <a:lnTo>
                    <a:pt x="970" y="1022"/>
                  </a:lnTo>
                  <a:lnTo>
                    <a:pt x="956" y="1028"/>
                  </a:lnTo>
                  <a:lnTo>
                    <a:pt x="944" y="1040"/>
                  </a:lnTo>
                  <a:lnTo>
                    <a:pt x="936" y="1056"/>
                  </a:lnTo>
                  <a:lnTo>
                    <a:pt x="932" y="1076"/>
                  </a:lnTo>
                  <a:lnTo>
                    <a:pt x="928" y="1096"/>
                  </a:lnTo>
                  <a:lnTo>
                    <a:pt x="912" y="1092"/>
                  </a:lnTo>
                  <a:lnTo>
                    <a:pt x="906" y="1090"/>
                  </a:lnTo>
                  <a:lnTo>
                    <a:pt x="902" y="1086"/>
                  </a:lnTo>
                  <a:lnTo>
                    <a:pt x="896" y="1076"/>
                  </a:lnTo>
                  <a:lnTo>
                    <a:pt x="894" y="1066"/>
                  </a:lnTo>
                  <a:lnTo>
                    <a:pt x="894" y="1054"/>
                  </a:lnTo>
                  <a:lnTo>
                    <a:pt x="898" y="1042"/>
                  </a:lnTo>
                  <a:lnTo>
                    <a:pt x="902" y="1030"/>
                  </a:lnTo>
                  <a:lnTo>
                    <a:pt x="908" y="1020"/>
                  </a:lnTo>
                  <a:lnTo>
                    <a:pt x="908" y="1004"/>
                  </a:lnTo>
                  <a:lnTo>
                    <a:pt x="894" y="996"/>
                  </a:lnTo>
                  <a:lnTo>
                    <a:pt x="886" y="992"/>
                  </a:lnTo>
                  <a:lnTo>
                    <a:pt x="872" y="992"/>
                  </a:lnTo>
                  <a:lnTo>
                    <a:pt x="822" y="1002"/>
                  </a:lnTo>
                  <a:lnTo>
                    <a:pt x="802" y="1008"/>
                  </a:lnTo>
                  <a:lnTo>
                    <a:pt x="782" y="1018"/>
                  </a:lnTo>
                  <a:lnTo>
                    <a:pt x="772" y="1016"/>
                  </a:lnTo>
                  <a:lnTo>
                    <a:pt x="762" y="1014"/>
                  </a:lnTo>
                  <a:lnTo>
                    <a:pt x="754" y="1010"/>
                  </a:lnTo>
                  <a:lnTo>
                    <a:pt x="748" y="1006"/>
                  </a:lnTo>
                  <a:lnTo>
                    <a:pt x="736" y="994"/>
                  </a:lnTo>
                  <a:lnTo>
                    <a:pt x="728" y="982"/>
                  </a:lnTo>
                  <a:lnTo>
                    <a:pt x="714" y="966"/>
                  </a:lnTo>
                  <a:lnTo>
                    <a:pt x="634" y="966"/>
                  </a:lnTo>
                  <a:lnTo>
                    <a:pt x="626" y="960"/>
                  </a:lnTo>
                  <a:lnTo>
                    <a:pt x="620" y="954"/>
                  </a:lnTo>
                  <a:lnTo>
                    <a:pt x="612" y="938"/>
                  </a:lnTo>
                  <a:lnTo>
                    <a:pt x="606" y="922"/>
                  </a:lnTo>
                  <a:lnTo>
                    <a:pt x="600" y="908"/>
                  </a:lnTo>
                  <a:lnTo>
                    <a:pt x="584" y="904"/>
                  </a:lnTo>
                  <a:lnTo>
                    <a:pt x="580" y="900"/>
                  </a:lnTo>
                  <a:lnTo>
                    <a:pt x="576" y="894"/>
                  </a:lnTo>
                  <a:lnTo>
                    <a:pt x="554" y="878"/>
                  </a:lnTo>
                  <a:lnTo>
                    <a:pt x="514" y="864"/>
                  </a:lnTo>
                  <a:lnTo>
                    <a:pt x="500" y="852"/>
                  </a:lnTo>
                  <a:lnTo>
                    <a:pt x="492" y="842"/>
                  </a:lnTo>
                  <a:lnTo>
                    <a:pt x="486" y="832"/>
                  </a:lnTo>
                  <a:lnTo>
                    <a:pt x="482" y="824"/>
                  </a:lnTo>
                  <a:lnTo>
                    <a:pt x="480" y="816"/>
                  </a:lnTo>
                  <a:lnTo>
                    <a:pt x="480" y="808"/>
                  </a:lnTo>
                  <a:lnTo>
                    <a:pt x="478" y="784"/>
                  </a:lnTo>
                  <a:lnTo>
                    <a:pt x="468" y="764"/>
                  </a:lnTo>
                  <a:lnTo>
                    <a:pt x="424" y="766"/>
                  </a:lnTo>
                  <a:lnTo>
                    <a:pt x="406" y="758"/>
                  </a:lnTo>
                  <a:lnTo>
                    <a:pt x="400" y="754"/>
                  </a:lnTo>
                  <a:lnTo>
                    <a:pt x="396" y="750"/>
                  </a:lnTo>
                  <a:lnTo>
                    <a:pt x="392" y="740"/>
                  </a:lnTo>
                  <a:lnTo>
                    <a:pt x="390" y="726"/>
                  </a:lnTo>
                  <a:lnTo>
                    <a:pt x="380" y="716"/>
                  </a:lnTo>
                  <a:lnTo>
                    <a:pt x="372" y="710"/>
                  </a:lnTo>
                  <a:lnTo>
                    <a:pt x="358" y="700"/>
                  </a:lnTo>
                  <a:lnTo>
                    <a:pt x="318" y="666"/>
                  </a:lnTo>
                  <a:lnTo>
                    <a:pt x="284" y="610"/>
                  </a:lnTo>
                  <a:lnTo>
                    <a:pt x="260" y="610"/>
                  </a:lnTo>
                  <a:lnTo>
                    <a:pt x="252" y="612"/>
                  </a:lnTo>
                  <a:lnTo>
                    <a:pt x="242" y="616"/>
                  </a:lnTo>
                  <a:lnTo>
                    <a:pt x="230" y="622"/>
                  </a:lnTo>
                  <a:lnTo>
                    <a:pt x="218" y="630"/>
                  </a:lnTo>
                  <a:lnTo>
                    <a:pt x="182" y="630"/>
                  </a:lnTo>
                  <a:lnTo>
                    <a:pt x="170" y="620"/>
                  </a:lnTo>
                  <a:lnTo>
                    <a:pt x="162" y="612"/>
                  </a:lnTo>
                  <a:lnTo>
                    <a:pt x="156" y="602"/>
                  </a:lnTo>
                  <a:lnTo>
                    <a:pt x="150" y="592"/>
                  </a:lnTo>
                  <a:lnTo>
                    <a:pt x="144" y="572"/>
                  </a:lnTo>
                  <a:lnTo>
                    <a:pt x="142" y="552"/>
                  </a:lnTo>
                  <a:lnTo>
                    <a:pt x="112" y="506"/>
                  </a:lnTo>
                  <a:lnTo>
                    <a:pt x="100" y="494"/>
                  </a:lnTo>
                  <a:lnTo>
                    <a:pt x="88" y="486"/>
                  </a:lnTo>
                  <a:lnTo>
                    <a:pt x="74" y="478"/>
                  </a:lnTo>
                  <a:lnTo>
                    <a:pt x="62" y="472"/>
                  </a:lnTo>
                  <a:lnTo>
                    <a:pt x="36" y="462"/>
                  </a:lnTo>
                  <a:lnTo>
                    <a:pt x="12" y="454"/>
                  </a:lnTo>
                  <a:lnTo>
                    <a:pt x="4" y="448"/>
                  </a:lnTo>
                  <a:lnTo>
                    <a:pt x="0" y="442"/>
                  </a:lnTo>
                  <a:lnTo>
                    <a:pt x="0" y="436"/>
                  </a:lnTo>
                  <a:lnTo>
                    <a:pt x="0" y="430"/>
                  </a:lnTo>
                  <a:lnTo>
                    <a:pt x="2" y="420"/>
                  </a:lnTo>
                  <a:lnTo>
                    <a:pt x="8" y="412"/>
                  </a:lnTo>
                  <a:lnTo>
                    <a:pt x="14" y="406"/>
                  </a:lnTo>
                  <a:lnTo>
                    <a:pt x="18" y="400"/>
                  </a:lnTo>
                  <a:lnTo>
                    <a:pt x="22" y="388"/>
                  </a:lnTo>
                  <a:lnTo>
                    <a:pt x="26" y="316"/>
                  </a:lnTo>
                  <a:lnTo>
                    <a:pt x="18" y="296"/>
                  </a:lnTo>
                  <a:lnTo>
                    <a:pt x="16" y="290"/>
                  </a:lnTo>
                  <a:lnTo>
                    <a:pt x="14" y="286"/>
                  </a:lnTo>
                  <a:lnTo>
                    <a:pt x="16" y="284"/>
                  </a:lnTo>
                  <a:lnTo>
                    <a:pt x="20" y="282"/>
                  </a:lnTo>
                  <a:lnTo>
                    <a:pt x="36" y="280"/>
                  </a:lnTo>
                  <a:lnTo>
                    <a:pt x="48" y="288"/>
                  </a:lnTo>
                  <a:lnTo>
                    <a:pt x="54" y="300"/>
                  </a:lnTo>
                  <a:lnTo>
                    <a:pt x="58" y="308"/>
                  </a:lnTo>
                  <a:lnTo>
                    <a:pt x="64" y="314"/>
                  </a:lnTo>
                  <a:lnTo>
                    <a:pt x="70" y="318"/>
                  </a:lnTo>
                  <a:lnTo>
                    <a:pt x="78" y="320"/>
                  </a:lnTo>
                  <a:lnTo>
                    <a:pt x="86" y="316"/>
                  </a:lnTo>
                  <a:lnTo>
                    <a:pt x="94" y="308"/>
                  </a:lnTo>
                  <a:lnTo>
                    <a:pt x="104" y="280"/>
                  </a:lnTo>
                  <a:lnTo>
                    <a:pt x="98" y="216"/>
                  </a:lnTo>
                  <a:lnTo>
                    <a:pt x="80" y="166"/>
                  </a:lnTo>
                  <a:lnTo>
                    <a:pt x="76" y="144"/>
                  </a:lnTo>
                  <a:lnTo>
                    <a:pt x="76" y="134"/>
                  </a:lnTo>
                  <a:lnTo>
                    <a:pt x="78" y="126"/>
                  </a:lnTo>
                  <a:lnTo>
                    <a:pt x="80" y="118"/>
                  </a:lnTo>
                  <a:lnTo>
                    <a:pt x="84" y="112"/>
                  </a:lnTo>
                  <a:lnTo>
                    <a:pt x="90" y="104"/>
                  </a:lnTo>
                  <a:lnTo>
                    <a:pt x="98" y="98"/>
                  </a:lnTo>
                  <a:lnTo>
                    <a:pt x="108" y="82"/>
                  </a:lnTo>
                  <a:lnTo>
                    <a:pt x="146" y="98"/>
                  </a:lnTo>
                  <a:lnTo>
                    <a:pt x="182" y="98"/>
                  </a:lnTo>
                  <a:lnTo>
                    <a:pt x="190" y="92"/>
                  </a:lnTo>
                  <a:lnTo>
                    <a:pt x="198" y="86"/>
                  </a:lnTo>
                  <a:lnTo>
                    <a:pt x="206" y="80"/>
                  </a:lnTo>
                  <a:lnTo>
                    <a:pt x="216" y="72"/>
                  </a:lnTo>
                  <a:lnTo>
                    <a:pt x="226" y="48"/>
                  </a:lnTo>
                  <a:lnTo>
                    <a:pt x="238" y="30"/>
                  </a:lnTo>
                  <a:lnTo>
                    <a:pt x="244" y="22"/>
                  </a:lnTo>
                  <a:lnTo>
                    <a:pt x="254" y="14"/>
                  </a:lnTo>
                  <a:lnTo>
                    <a:pt x="276" y="0"/>
                  </a:lnTo>
                  <a:lnTo>
                    <a:pt x="286" y="0"/>
                  </a:lnTo>
                  <a:lnTo>
                    <a:pt x="304" y="6"/>
                  </a:lnTo>
                  <a:lnTo>
                    <a:pt x="350" y="34"/>
                  </a:lnTo>
                  <a:lnTo>
                    <a:pt x="352" y="42"/>
                  </a:lnTo>
                  <a:lnTo>
                    <a:pt x="356" y="48"/>
                  </a:lnTo>
                  <a:lnTo>
                    <a:pt x="362" y="50"/>
                  </a:lnTo>
                  <a:lnTo>
                    <a:pt x="368" y="50"/>
                  </a:lnTo>
                  <a:lnTo>
                    <a:pt x="386" y="48"/>
                  </a:lnTo>
                  <a:lnTo>
                    <a:pt x="402" y="42"/>
                  </a:lnTo>
                  <a:lnTo>
                    <a:pt x="438" y="36"/>
                  </a:lnTo>
                  <a:lnTo>
                    <a:pt x="454" y="20"/>
                  </a:lnTo>
                  <a:lnTo>
                    <a:pt x="458" y="14"/>
                  </a:lnTo>
                  <a:lnTo>
                    <a:pt x="464" y="10"/>
                  </a:lnTo>
                  <a:lnTo>
                    <a:pt x="470" y="10"/>
                  </a:lnTo>
                  <a:lnTo>
                    <a:pt x="476" y="10"/>
                  </a:lnTo>
                  <a:lnTo>
                    <a:pt x="486" y="14"/>
                  </a:lnTo>
                  <a:lnTo>
                    <a:pt x="496" y="22"/>
                  </a:lnTo>
                  <a:lnTo>
                    <a:pt x="498" y="38"/>
                  </a:lnTo>
                  <a:lnTo>
                    <a:pt x="498" y="44"/>
                  </a:lnTo>
                  <a:lnTo>
                    <a:pt x="500" y="48"/>
                  </a:lnTo>
                  <a:lnTo>
                    <a:pt x="510" y="56"/>
                  </a:lnTo>
                  <a:lnTo>
                    <a:pt x="528" y="68"/>
                  </a:lnTo>
                  <a:lnTo>
                    <a:pt x="564" y="82"/>
                  </a:lnTo>
                  <a:lnTo>
                    <a:pt x="594" y="82"/>
                  </a:lnTo>
                  <a:lnTo>
                    <a:pt x="608" y="76"/>
                  </a:lnTo>
                  <a:lnTo>
                    <a:pt x="622" y="72"/>
                  </a:lnTo>
                  <a:lnTo>
                    <a:pt x="638" y="68"/>
                  </a:lnTo>
                  <a:lnTo>
                    <a:pt x="658" y="66"/>
                  </a:lnTo>
                  <a:lnTo>
                    <a:pt x="678" y="56"/>
                  </a:lnTo>
                  <a:lnTo>
                    <a:pt x="686" y="54"/>
                  </a:lnTo>
                  <a:lnTo>
                    <a:pt x="694" y="54"/>
                  </a:lnTo>
                  <a:lnTo>
                    <a:pt x="700" y="54"/>
                  </a:lnTo>
                  <a:lnTo>
                    <a:pt x="710" y="56"/>
                  </a:lnTo>
                  <a:lnTo>
                    <a:pt x="734" y="68"/>
                  </a:lnTo>
                  <a:lnTo>
                    <a:pt x="776" y="68"/>
                  </a:lnTo>
                  <a:lnTo>
                    <a:pt x="784" y="60"/>
                  </a:lnTo>
                  <a:lnTo>
                    <a:pt x="788" y="54"/>
                  </a:lnTo>
                  <a:lnTo>
                    <a:pt x="794" y="48"/>
                  </a:lnTo>
                  <a:lnTo>
                    <a:pt x="804" y="44"/>
                  </a:lnTo>
                  <a:lnTo>
                    <a:pt x="824" y="28"/>
                  </a:lnTo>
                  <a:lnTo>
                    <a:pt x="834" y="22"/>
                  </a:lnTo>
                  <a:lnTo>
                    <a:pt x="844" y="18"/>
                  </a:lnTo>
                  <a:lnTo>
                    <a:pt x="854" y="18"/>
                  </a:lnTo>
                  <a:lnTo>
                    <a:pt x="866" y="18"/>
                  </a:lnTo>
                  <a:lnTo>
                    <a:pt x="882" y="24"/>
                  </a:lnTo>
                  <a:lnTo>
                    <a:pt x="898" y="30"/>
                  </a:lnTo>
                  <a:lnTo>
                    <a:pt x="926" y="30"/>
                  </a:lnTo>
                  <a:lnTo>
                    <a:pt x="956" y="26"/>
                  </a:lnTo>
                  <a:lnTo>
                    <a:pt x="986" y="24"/>
                  </a:lnTo>
                  <a:lnTo>
                    <a:pt x="1018" y="24"/>
                  </a:lnTo>
                  <a:lnTo>
                    <a:pt x="1046" y="38"/>
                  </a:lnTo>
                  <a:lnTo>
                    <a:pt x="1060" y="52"/>
                  </a:lnTo>
                  <a:lnTo>
                    <a:pt x="1072" y="60"/>
                  </a:lnTo>
                  <a:lnTo>
                    <a:pt x="1086" y="66"/>
                  </a:lnTo>
                  <a:lnTo>
                    <a:pt x="1088" y="90"/>
                  </a:lnTo>
                  <a:lnTo>
                    <a:pt x="1096" y="100"/>
                  </a:lnTo>
                  <a:lnTo>
                    <a:pt x="1106" y="114"/>
                  </a:lnTo>
                  <a:lnTo>
                    <a:pt x="1110" y="122"/>
                  </a:lnTo>
                  <a:lnTo>
                    <a:pt x="1112" y="130"/>
                  </a:lnTo>
                  <a:lnTo>
                    <a:pt x="1112" y="140"/>
                  </a:lnTo>
                  <a:lnTo>
                    <a:pt x="1110" y="152"/>
                  </a:lnTo>
                  <a:lnTo>
                    <a:pt x="1092" y="182"/>
                  </a:lnTo>
                  <a:lnTo>
                    <a:pt x="1092" y="220"/>
                  </a:lnTo>
                  <a:lnTo>
                    <a:pt x="1094" y="246"/>
                  </a:lnTo>
                  <a:lnTo>
                    <a:pt x="1096" y="270"/>
                  </a:lnTo>
                  <a:lnTo>
                    <a:pt x="1096" y="294"/>
                  </a:lnTo>
                  <a:lnTo>
                    <a:pt x="1100" y="320"/>
                  </a:lnTo>
                  <a:lnTo>
                    <a:pt x="1104" y="344"/>
                  </a:lnTo>
                  <a:lnTo>
                    <a:pt x="1112" y="368"/>
                  </a:lnTo>
                  <a:lnTo>
                    <a:pt x="1118" y="378"/>
                  </a:lnTo>
                  <a:lnTo>
                    <a:pt x="1126" y="390"/>
                  </a:lnTo>
                  <a:lnTo>
                    <a:pt x="1134" y="402"/>
                  </a:lnTo>
                  <a:lnTo>
                    <a:pt x="1144" y="412"/>
                  </a:lnTo>
                  <a:lnTo>
                    <a:pt x="1166" y="426"/>
                  </a:lnTo>
                  <a:lnTo>
                    <a:pt x="1178" y="432"/>
                  </a:lnTo>
                  <a:lnTo>
                    <a:pt x="1192" y="440"/>
                  </a:lnTo>
                  <a:lnTo>
                    <a:pt x="1236" y="446"/>
                  </a:lnTo>
                  <a:lnTo>
                    <a:pt x="1244" y="460"/>
                  </a:lnTo>
                  <a:lnTo>
                    <a:pt x="1254" y="472"/>
                  </a:lnTo>
                  <a:lnTo>
                    <a:pt x="1266" y="482"/>
                  </a:lnTo>
                  <a:lnTo>
                    <a:pt x="1278" y="490"/>
                  </a:lnTo>
                  <a:lnTo>
                    <a:pt x="1292" y="496"/>
                  </a:lnTo>
                  <a:lnTo>
                    <a:pt x="1308" y="502"/>
                  </a:lnTo>
                  <a:lnTo>
                    <a:pt x="1324" y="506"/>
                  </a:lnTo>
                  <a:lnTo>
                    <a:pt x="1344" y="510"/>
                  </a:lnTo>
                  <a:lnTo>
                    <a:pt x="1360" y="522"/>
                  </a:lnTo>
                  <a:lnTo>
                    <a:pt x="1376" y="534"/>
                  </a:lnTo>
                  <a:lnTo>
                    <a:pt x="1384" y="538"/>
                  </a:lnTo>
                  <a:lnTo>
                    <a:pt x="1394" y="542"/>
                  </a:lnTo>
                  <a:lnTo>
                    <a:pt x="1406" y="546"/>
                  </a:lnTo>
                  <a:lnTo>
                    <a:pt x="1420" y="548"/>
                  </a:lnTo>
                  <a:lnTo>
                    <a:pt x="1528" y="546"/>
                  </a:lnTo>
                  <a:lnTo>
                    <a:pt x="1552" y="554"/>
                  </a:lnTo>
                  <a:lnTo>
                    <a:pt x="1586" y="576"/>
                  </a:lnTo>
                  <a:lnTo>
                    <a:pt x="1606" y="622"/>
                  </a:lnTo>
                  <a:lnTo>
                    <a:pt x="1610" y="640"/>
                  </a:lnTo>
                  <a:lnTo>
                    <a:pt x="1616" y="652"/>
                  </a:lnTo>
                  <a:lnTo>
                    <a:pt x="1626" y="664"/>
                  </a:lnTo>
                  <a:lnTo>
                    <a:pt x="1644" y="682"/>
                  </a:lnTo>
                  <a:lnTo>
                    <a:pt x="1666" y="682"/>
                  </a:lnTo>
                  <a:lnTo>
                    <a:pt x="1678" y="664"/>
                  </a:lnTo>
                  <a:lnTo>
                    <a:pt x="1696" y="662"/>
                  </a:lnTo>
                  <a:lnTo>
                    <a:pt x="1698" y="666"/>
                  </a:lnTo>
                  <a:lnTo>
                    <a:pt x="1698" y="670"/>
                  </a:lnTo>
                  <a:lnTo>
                    <a:pt x="1706" y="676"/>
                  </a:lnTo>
                  <a:lnTo>
                    <a:pt x="1716" y="680"/>
                  </a:lnTo>
                  <a:lnTo>
                    <a:pt x="1728" y="682"/>
                  </a:lnTo>
                  <a:lnTo>
                    <a:pt x="1764" y="660"/>
                  </a:lnTo>
                  <a:lnTo>
                    <a:pt x="1774" y="646"/>
                  </a:lnTo>
                  <a:lnTo>
                    <a:pt x="1784" y="632"/>
                  </a:lnTo>
                  <a:lnTo>
                    <a:pt x="1794" y="616"/>
                  </a:lnTo>
                  <a:lnTo>
                    <a:pt x="1804" y="604"/>
                  </a:lnTo>
                  <a:lnTo>
                    <a:pt x="1808" y="602"/>
                  </a:lnTo>
                  <a:lnTo>
                    <a:pt x="1814" y="610"/>
                  </a:lnTo>
                  <a:lnTo>
                    <a:pt x="1824" y="616"/>
                  </a:lnTo>
                  <a:lnTo>
                    <a:pt x="1848" y="632"/>
                  </a:lnTo>
                  <a:lnTo>
                    <a:pt x="1850" y="642"/>
                  </a:lnTo>
                  <a:lnTo>
                    <a:pt x="1856" y="654"/>
                  </a:lnTo>
                  <a:lnTo>
                    <a:pt x="1868" y="676"/>
                  </a:lnTo>
                  <a:lnTo>
                    <a:pt x="1886" y="698"/>
                  </a:lnTo>
                  <a:lnTo>
                    <a:pt x="1906" y="722"/>
                  </a:lnTo>
                  <a:lnTo>
                    <a:pt x="1926" y="788"/>
                  </a:lnTo>
                  <a:lnTo>
                    <a:pt x="1934" y="800"/>
                  </a:lnTo>
                  <a:lnTo>
                    <a:pt x="1942" y="814"/>
                  </a:lnTo>
                  <a:lnTo>
                    <a:pt x="1948" y="830"/>
                  </a:lnTo>
                  <a:lnTo>
                    <a:pt x="1950" y="840"/>
                  </a:lnTo>
                  <a:lnTo>
                    <a:pt x="1950" y="850"/>
                  </a:lnTo>
                  <a:lnTo>
                    <a:pt x="1938" y="866"/>
                  </a:lnTo>
                  <a:lnTo>
                    <a:pt x="1930" y="878"/>
                  </a:lnTo>
                  <a:lnTo>
                    <a:pt x="1928" y="892"/>
                  </a:lnTo>
                  <a:lnTo>
                    <a:pt x="1928" y="918"/>
                  </a:lnTo>
                  <a:lnTo>
                    <a:pt x="1932" y="932"/>
                  </a:lnTo>
                  <a:lnTo>
                    <a:pt x="1938" y="948"/>
                  </a:lnTo>
                  <a:lnTo>
                    <a:pt x="1940" y="958"/>
                  </a:lnTo>
                  <a:lnTo>
                    <a:pt x="1942" y="966"/>
                  </a:lnTo>
                  <a:lnTo>
                    <a:pt x="1940" y="976"/>
                  </a:lnTo>
                  <a:lnTo>
                    <a:pt x="1938" y="986"/>
                  </a:lnTo>
                  <a:lnTo>
                    <a:pt x="1938" y="1008"/>
                  </a:lnTo>
                  <a:lnTo>
                    <a:pt x="1932" y="1008"/>
                  </a:lnTo>
                  <a:lnTo>
                    <a:pt x="1932" y="1004"/>
                  </a:lnTo>
                  <a:lnTo>
                    <a:pt x="1930" y="1002"/>
                  </a:lnTo>
                  <a:lnTo>
                    <a:pt x="1924" y="996"/>
                  </a:lnTo>
                  <a:lnTo>
                    <a:pt x="1918" y="992"/>
                  </a:lnTo>
                  <a:lnTo>
                    <a:pt x="1912" y="988"/>
                  </a:lnTo>
                  <a:lnTo>
                    <a:pt x="1896" y="990"/>
                  </a:lnTo>
                  <a:lnTo>
                    <a:pt x="1886" y="994"/>
                  </a:lnTo>
                  <a:lnTo>
                    <a:pt x="1880" y="998"/>
                  </a:lnTo>
                  <a:lnTo>
                    <a:pt x="1872" y="1006"/>
                  </a:lnTo>
                  <a:lnTo>
                    <a:pt x="1872" y="1018"/>
                  </a:lnTo>
                  <a:lnTo>
                    <a:pt x="1876" y="1032"/>
                  </a:lnTo>
                  <a:lnTo>
                    <a:pt x="1882" y="1066"/>
                  </a:lnTo>
                  <a:lnTo>
                    <a:pt x="1880" y="1092"/>
                  </a:lnTo>
                  <a:lnTo>
                    <a:pt x="1866" y="1096"/>
                  </a:lnTo>
                  <a:lnTo>
                    <a:pt x="1842" y="1096"/>
                  </a:lnTo>
                  <a:lnTo>
                    <a:pt x="1810" y="1054"/>
                  </a:lnTo>
                  <a:lnTo>
                    <a:pt x="1796" y="1050"/>
                  </a:lnTo>
                  <a:lnTo>
                    <a:pt x="1782" y="1048"/>
                  </a:lnTo>
                  <a:lnTo>
                    <a:pt x="1772" y="1052"/>
                  </a:lnTo>
                  <a:lnTo>
                    <a:pt x="1762" y="1058"/>
                  </a:lnTo>
                  <a:lnTo>
                    <a:pt x="1756" y="1068"/>
                  </a:lnTo>
                  <a:lnTo>
                    <a:pt x="1752" y="1078"/>
                  </a:lnTo>
                  <a:lnTo>
                    <a:pt x="1752" y="1092"/>
                  </a:lnTo>
                  <a:lnTo>
                    <a:pt x="1754" y="1108"/>
                  </a:lnTo>
                  <a:lnTo>
                    <a:pt x="1748" y="1116"/>
                  </a:lnTo>
                  <a:lnTo>
                    <a:pt x="1744" y="1124"/>
                  </a:lnTo>
                  <a:lnTo>
                    <a:pt x="1730" y="1122"/>
                  </a:lnTo>
                  <a:lnTo>
                    <a:pt x="1718" y="1118"/>
                  </a:lnTo>
                  <a:lnTo>
                    <a:pt x="1706" y="1112"/>
                  </a:lnTo>
                  <a:lnTo>
                    <a:pt x="1700" y="1108"/>
                  </a:lnTo>
                  <a:lnTo>
                    <a:pt x="1696" y="1086"/>
                  </a:lnTo>
                  <a:lnTo>
                    <a:pt x="1678" y="1076"/>
                  </a:lnTo>
                  <a:lnTo>
                    <a:pt x="1660" y="1070"/>
                  </a:lnTo>
                  <a:lnTo>
                    <a:pt x="1632" y="1060"/>
                  </a:lnTo>
                  <a:lnTo>
                    <a:pt x="1620" y="1046"/>
                  </a:lnTo>
                  <a:lnTo>
                    <a:pt x="1600" y="1046"/>
                  </a:lnTo>
                  <a:lnTo>
                    <a:pt x="1594" y="1048"/>
                  </a:lnTo>
                  <a:lnTo>
                    <a:pt x="1588" y="1050"/>
                  </a:lnTo>
                  <a:lnTo>
                    <a:pt x="1580" y="1058"/>
                  </a:lnTo>
                  <a:lnTo>
                    <a:pt x="1566" y="1070"/>
                  </a:lnTo>
                  <a:lnTo>
                    <a:pt x="1522" y="1094"/>
                  </a:lnTo>
                  <a:lnTo>
                    <a:pt x="1504" y="1100"/>
                  </a:lnTo>
                  <a:lnTo>
                    <a:pt x="1498" y="1102"/>
                  </a:lnTo>
                  <a:lnTo>
                    <a:pt x="1492" y="1106"/>
                  </a:lnTo>
                  <a:lnTo>
                    <a:pt x="1486" y="1116"/>
                  </a:lnTo>
                  <a:lnTo>
                    <a:pt x="1474" y="1132"/>
                  </a:lnTo>
                  <a:lnTo>
                    <a:pt x="1450" y="1134"/>
                  </a:lnTo>
                  <a:lnTo>
                    <a:pt x="1442" y="1138"/>
                  </a:lnTo>
                  <a:lnTo>
                    <a:pt x="1436" y="1140"/>
                  </a:lnTo>
                  <a:lnTo>
                    <a:pt x="1430" y="1144"/>
                  </a:lnTo>
                  <a:lnTo>
                    <a:pt x="1424" y="1150"/>
                  </a:lnTo>
                  <a:lnTo>
                    <a:pt x="1410" y="1170"/>
                  </a:lnTo>
                  <a:lnTo>
                    <a:pt x="1400" y="1178"/>
                  </a:lnTo>
                  <a:lnTo>
                    <a:pt x="1382" y="1182"/>
                  </a:lnTo>
                  <a:lnTo>
                    <a:pt x="1368" y="1186"/>
                  </a:lnTo>
                  <a:lnTo>
                    <a:pt x="1342" y="119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lstStyle/>
            <a:p>
              <a:pPr fontAlgn="base">
                <a:spcBef>
                  <a:spcPct val="0"/>
                </a:spcBef>
                <a:spcAft>
                  <a:spcPct val="0"/>
                </a:spcAft>
                <a:buFont typeface="Arial" pitchFamily="34" charset="0"/>
                <a:buNone/>
              </a:pPr>
              <a:endParaRPr lang="zh-CN" altLang="en-US" sz="2800" smtClean="0">
                <a:solidFill>
                  <a:srgbClr val="000000"/>
                </a:solidFill>
                <a:latin typeface="微软雅黑" panose="020B0503020204020204" pitchFamily="34" charset="-122"/>
                <a:ea typeface="微软雅黑" panose="020B0503020204020204" pitchFamily="34" charset="-122"/>
              </a:endParaRPr>
            </a:p>
          </p:txBody>
        </p:sp>
        <p:sp>
          <p:nvSpPr>
            <p:cNvPr id="17" name="Freeform 21"/>
            <p:cNvSpPr>
              <a:spLocks/>
            </p:cNvSpPr>
            <p:nvPr/>
          </p:nvSpPr>
          <p:spPr bwMode="auto">
            <a:xfrm>
              <a:off x="6603675" y="3330352"/>
              <a:ext cx="376182" cy="363863"/>
            </a:xfrm>
            <a:custGeom>
              <a:avLst/>
              <a:gdLst>
                <a:gd name="T0" fmla="*/ 158 w 364"/>
                <a:gd name="T1" fmla="*/ 360 h 360"/>
                <a:gd name="T2" fmla="*/ 126 w 364"/>
                <a:gd name="T3" fmla="*/ 352 h 360"/>
                <a:gd name="T4" fmla="*/ 108 w 364"/>
                <a:gd name="T5" fmla="*/ 340 h 360"/>
                <a:gd name="T6" fmla="*/ 66 w 364"/>
                <a:gd name="T7" fmla="*/ 258 h 360"/>
                <a:gd name="T8" fmla="*/ 50 w 364"/>
                <a:gd name="T9" fmla="*/ 240 h 360"/>
                <a:gd name="T10" fmla="*/ 40 w 364"/>
                <a:gd name="T11" fmla="*/ 212 h 360"/>
                <a:gd name="T12" fmla="*/ 24 w 364"/>
                <a:gd name="T13" fmla="*/ 188 h 360"/>
                <a:gd name="T14" fmla="*/ 0 w 364"/>
                <a:gd name="T15" fmla="*/ 162 h 360"/>
                <a:gd name="T16" fmla="*/ 2 w 364"/>
                <a:gd name="T17" fmla="*/ 150 h 360"/>
                <a:gd name="T18" fmla="*/ 18 w 364"/>
                <a:gd name="T19" fmla="*/ 130 h 360"/>
                <a:gd name="T20" fmla="*/ 26 w 364"/>
                <a:gd name="T21" fmla="*/ 114 h 360"/>
                <a:gd name="T22" fmla="*/ 32 w 364"/>
                <a:gd name="T23" fmla="*/ 104 h 360"/>
                <a:gd name="T24" fmla="*/ 48 w 364"/>
                <a:gd name="T25" fmla="*/ 94 h 360"/>
                <a:gd name="T26" fmla="*/ 70 w 364"/>
                <a:gd name="T27" fmla="*/ 68 h 360"/>
                <a:gd name="T28" fmla="*/ 70 w 364"/>
                <a:gd name="T29" fmla="*/ 24 h 360"/>
                <a:gd name="T30" fmla="*/ 80 w 364"/>
                <a:gd name="T31" fmla="*/ 14 h 360"/>
                <a:gd name="T32" fmla="*/ 94 w 364"/>
                <a:gd name="T33" fmla="*/ 6 h 360"/>
                <a:gd name="T34" fmla="*/ 106 w 364"/>
                <a:gd name="T35" fmla="*/ 6 h 360"/>
                <a:gd name="T36" fmla="*/ 140 w 364"/>
                <a:gd name="T37" fmla="*/ 10 h 360"/>
                <a:gd name="T38" fmla="*/ 152 w 364"/>
                <a:gd name="T39" fmla="*/ 2 h 360"/>
                <a:gd name="T40" fmla="*/ 168 w 364"/>
                <a:gd name="T41" fmla="*/ 0 h 360"/>
                <a:gd name="T42" fmla="*/ 202 w 364"/>
                <a:gd name="T43" fmla="*/ 8 h 360"/>
                <a:gd name="T44" fmla="*/ 224 w 364"/>
                <a:gd name="T45" fmla="*/ 22 h 360"/>
                <a:gd name="T46" fmla="*/ 238 w 364"/>
                <a:gd name="T47" fmla="*/ 26 h 360"/>
                <a:gd name="T48" fmla="*/ 254 w 364"/>
                <a:gd name="T49" fmla="*/ 22 h 360"/>
                <a:gd name="T50" fmla="*/ 274 w 364"/>
                <a:gd name="T51" fmla="*/ 4 h 360"/>
                <a:gd name="T52" fmla="*/ 286 w 364"/>
                <a:gd name="T53" fmla="*/ 0 h 360"/>
                <a:gd name="T54" fmla="*/ 300 w 364"/>
                <a:gd name="T55" fmla="*/ 8 h 360"/>
                <a:gd name="T56" fmla="*/ 364 w 364"/>
                <a:gd name="T57" fmla="*/ 22 h 360"/>
                <a:gd name="T58" fmla="*/ 352 w 364"/>
                <a:gd name="T59" fmla="*/ 34 h 360"/>
                <a:gd name="T60" fmla="*/ 324 w 364"/>
                <a:gd name="T61" fmla="*/ 58 h 360"/>
                <a:gd name="T62" fmla="*/ 316 w 364"/>
                <a:gd name="T63" fmla="*/ 72 h 360"/>
                <a:gd name="T64" fmla="*/ 316 w 364"/>
                <a:gd name="T65" fmla="*/ 80 h 360"/>
                <a:gd name="T66" fmla="*/ 350 w 364"/>
                <a:gd name="T67" fmla="*/ 84 h 360"/>
                <a:gd name="T68" fmla="*/ 364 w 364"/>
                <a:gd name="T69" fmla="*/ 82 h 360"/>
                <a:gd name="T70" fmla="*/ 360 w 364"/>
                <a:gd name="T71" fmla="*/ 96 h 360"/>
                <a:gd name="T72" fmla="*/ 338 w 364"/>
                <a:gd name="T73" fmla="*/ 104 h 360"/>
                <a:gd name="T74" fmla="*/ 324 w 364"/>
                <a:gd name="T75" fmla="*/ 132 h 360"/>
                <a:gd name="T76" fmla="*/ 340 w 364"/>
                <a:gd name="T77" fmla="*/ 166 h 360"/>
                <a:gd name="T78" fmla="*/ 342 w 364"/>
                <a:gd name="T79" fmla="*/ 204 h 360"/>
                <a:gd name="T80" fmla="*/ 342 w 364"/>
                <a:gd name="T81" fmla="*/ 228 h 360"/>
                <a:gd name="T82" fmla="*/ 338 w 364"/>
                <a:gd name="T83" fmla="*/ 238 h 360"/>
                <a:gd name="T84" fmla="*/ 328 w 364"/>
                <a:gd name="T85" fmla="*/ 226 h 360"/>
                <a:gd name="T86" fmla="*/ 320 w 364"/>
                <a:gd name="T87" fmla="*/ 224 h 360"/>
                <a:gd name="T88" fmla="*/ 304 w 364"/>
                <a:gd name="T89" fmla="*/ 232 h 360"/>
                <a:gd name="T90" fmla="*/ 280 w 364"/>
                <a:gd name="T91" fmla="*/ 256 h 360"/>
                <a:gd name="T92" fmla="*/ 266 w 364"/>
                <a:gd name="T93" fmla="*/ 278 h 360"/>
                <a:gd name="T94" fmla="*/ 260 w 364"/>
                <a:gd name="T95" fmla="*/ 344 h 360"/>
                <a:gd name="T96" fmla="*/ 222 w 364"/>
                <a:gd name="T97" fmla="*/ 344 h 360"/>
                <a:gd name="T98" fmla="*/ 180 w 364"/>
                <a:gd name="T99" fmla="*/ 352 h 360"/>
                <a:gd name="T100" fmla="*/ 0 w 364"/>
                <a:gd name="T101" fmla="*/ 0 h 360"/>
                <a:gd name="T102" fmla="*/ 364 w 364"/>
                <a:gd name="T103" fmla="*/ 36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T100" t="T101" r="T102" b="T103"/>
              <a:pathLst>
                <a:path w="364" h="360">
                  <a:moveTo>
                    <a:pt x="158" y="360"/>
                  </a:moveTo>
                  <a:lnTo>
                    <a:pt x="158" y="360"/>
                  </a:lnTo>
                  <a:lnTo>
                    <a:pt x="138" y="356"/>
                  </a:lnTo>
                  <a:lnTo>
                    <a:pt x="126" y="352"/>
                  </a:lnTo>
                  <a:lnTo>
                    <a:pt x="116" y="346"/>
                  </a:lnTo>
                  <a:lnTo>
                    <a:pt x="108" y="340"/>
                  </a:lnTo>
                  <a:lnTo>
                    <a:pt x="86" y="274"/>
                  </a:lnTo>
                  <a:lnTo>
                    <a:pt x="66" y="258"/>
                  </a:lnTo>
                  <a:lnTo>
                    <a:pt x="48" y="256"/>
                  </a:lnTo>
                  <a:lnTo>
                    <a:pt x="50" y="240"/>
                  </a:lnTo>
                  <a:lnTo>
                    <a:pt x="46" y="226"/>
                  </a:lnTo>
                  <a:lnTo>
                    <a:pt x="40" y="212"/>
                  </a:lnTo>
                  <a:lnTo>
                    <a:pt x="34" y="200"/>
                  </a:lnTo>
                  <a:lnTo>
                    <a:pt x="24" y="188"/>
                  </a:lnTo>
                  <a:lnTo>
                    <a:pt x="14" y="178"/>
                  </a:lnTo>
                  <a:lnTo>
                    <a:pt x="0" y="162"/>
                  </a:lnTo>
                  <a:lnTo>
                    <a:pt x="0" y="156"/>
                  </a:lnTo>
                  <a:lnTo>
                    <a:pt x="2" y="150"/>
                  </a:lnTo>
                  <a:lnTo>
                    <a:pt x="10" y="140"/>
                  </a:lnTo>
                  <a:lnTo>
                    <a:pt x="18" y="130"/>
                  </a:lnTo>
                  <a:lnTo>
                    <a:pt x="26" y="122"/>
                  </a:lnTo>
                  <a:lnTo>
                    <a:pt x="26" y="114"/>
                  </a:lnTo>
                  <a:lnTo>
                    <a:pt x="28" y="110"/>
                  </a:lnTo>
                  <a:lnTo>
                    <a:pt x="32" y="104"/>
                  </a:lnTo>
                  <a:lnTo>
                    <a:pt x="36" y="102"/>
                  </a:lnTo>
                  <a:lnTo>
                    <a:pt x="48" y="94"/>
                  </a:lnTo>
                  <a:lnTo>
                    <a:pt x="58" y="88"/>
                  </a:lnTo>
                  <a:lnTo>
                    <a:pt x="70" y="68"/>
                  </a:lnTo>
                  <a:lnTo>
                    <a:pt x="70" y="38"/>
                  </a:lnTo>
                  <a:lnTo>
                    <a:pt x="70" y="24"/>
                  </a:lnTo>
                  <a:lnTo>
                    <a:pt x="72" y="16"/>
                  </a:lnTo>
                  <a:lnTo>
                    <a:pt x="80" y="14"/>
                  </a:lnTo>
                  <a:lnTo>
                    <a:pt x="90" y="8"/>
                  </a:lnTo>
                  <a:lnTo>
                    <a:pt x="94" y="6"/>
                  </a:lnTo>
                  <a:lnTo>
                    <a:pt x="100" y="6"/>
                  </a:lnTo>
                  <a:lnTo>
                    <a:pt x="106" y="6"/>
                  </a:lnTo>
                  <a:lnTo>
                    <a:pt x="112" y="10"/>
                  </a:lnTo>
                  <a:lnTo>
                    <a:pt x="140" y="10"/>
                  </a:lnTo>
                  <a:lnTo>
                    <a:pt x="146" y="6"/>
                  </a:lnTo>
                  <a:lnTo>
                    <a:pt x="152" y="2"/>
                  </a:lnTo>
                  <a:lnTo>
                    <a:pt x="160" y="0"/>
                  </a:lnTo>
                  <a:lnTo>
                    <a:pt x="168" y="0"/>
                  </a:lnTo>
                  <a:lnTo>
                    <a:pt x="186" y="4"/>
                  </a:lnTo>
                  <a:lnTo>
                    <a:pt x="202" y="8"/>
                  </a:lnTo>
                  <a:lnTo>
                    <a:pt x="212" y="16"/>
                  </a:lnTo>
                  <a:lnTo>
                    <a:pt x="224" y="22"/>
                  </a:lnTo>
                  <a:lnTo>
                    <a:pt x="230" y="24"/>
                  </a:lnTo>
                  <a:lnTo>
                    <a:pt x="238" y="26"/>
                  </a:lnTo>
                  <a:lnTo>
                    <a:pt x="246" y="24"/>
                  </a:lnTo>
                  <a:lnTo>
                    <a:pt x="254" y="22"/>
                  </a:lnTo>
                  <a:lnTo>
                    <a:pt x="264" y="14"/>
                  </a:lnTo>
                  <a:lnTo>
                    <a:pt x="274" y="4"/>
                  </a:lnTo>
                  <a:lnTo>
                    <a:pt x="280" y="2"/>
                  </a:lnTo>
                  <a:lnTo>
                    <a:pt x="286" y="0"/>
                  </a:lnTo>
                  <a:lnTo>
                    <a:pt x="292" y="2"/>
                  </a:lnTo>
                  <a:lnTo>
                    <a:pt x="300" y="8"/>
                  </a:lnTo>
                  <a:lnTo>
                    <a:pt x="324" y="18"/>
                  </a:lnTo>
                  <a:lnTo>
                    <a:pt x="364" y="22"/>
                  </a:lnTo>
                  <a:lnTo>
                    <a:pt x="360" y="28"/>
                  </a:lnTo>
                  <a:lnTo>
                    <a:pt x="352" y="34"/>
                  </a:lnTo>
                  <a:lnTo>
                    <a:pt x="332" y="48"/>
                  </a:lnTo>
                  <a:lnTo>
                    <a:pt x="324" y="58"/>
                  </a:lnTo>
                  <a:lnTo>
                    <a:pt x="318" y="66"/>
                  </a:lnTo>
                  <a:lnTo>
                    <a:pt x="316" y="72"/>
                  </a:lnTo>
                  <a:lnTo>
                    <a:pt x="316" y="76"/>
                  </a:lnTo>
                  <a:lnTo>
                    <a:pt x="316" y="80"/>
                  </a:lnTo>
                  <a:lnTo>
                    <a:pt x="320" y="84"/>
                  </a:lnTo>
                  <a:lnTo>
                    <a:pt x="350" y="84"/>
                  </a:lnTo>
                  <a:lnTo>
                    <a:pt x="362" y="72"/>
                  </a:lnTo>
                  <a:lnTo>
                    <a:pt x="364" y="82"/>
                  </a:lnTo>
                  <a:lnTo>
                    <a:pt x="364" y="90"/>
                  </a:lnTo>
                  <a:lnTo>
                    <a:pt x="360" y="96"/>
                  </a:lnTo>
                  <a:lnTo>
                    <a:pt x="346" y="100"/>
                  </a:lnTo>
                  <a:lnTo>
                    <a:pt x="338" y="104"/>
                  </a:lnTo>
                  <a:lnTo>
                    <a:pt x="322" y="112"/>
                  </a:lnTo>
                  <a:lnTo>
                    <a:pt x="324" y="132"/>
                  </a:lnTo>
                  <a:lnTo>
                    <a:pt x="344" y="142"/>
                  </a:lnTo>
                  <a:lnTo>
                    <a:pt x="340" y="166"/>
                  </a:lnTo>
                  <a:lnTo>
                    <a:pt x="340" y="196"/>
                  </a:lnTo>
                  <a:lnTo>
                    <a:pt x="342" y="204"/>
                  </a:lnTo>
                  <a:lnTo>
                    <a:pt x="344" y="214"/>
                  </a:lnTo>
                  <a:lnTo>
                    <a:pt x="342" y="228"/>
                  </a:lnTo>
                  <a:lnTo>
                    <a:pt x="340" y="232"/>
                  </a:lnTo>
                  <a:lnTo>
                    <a:pt x="338" y="238"/>
                  </a:lnTo>
                  <a:lnTo>
                    <a:pt x="330" y="240"/>
                  </a:lnTo>
                  <a:lnTo>
                    <a:pt x="328" y="226"/>
                  </a:lnTo>
                  <a:lnTo>
                    <a:pt x="324" y="224"/>
                  </a:lnTo>
                  <a:lnTo>
                    <a:pt x="320" y="224"/>
                  </a:lnTo>
                  <a:lnTo>
                    <a:pt x="312" y="226"/>
                  </a:lnTo>
                  <a:lnTo>
                    <a:pt x="304" y="232"/>
                  </a:lnTo>
                  <a:lnTo>
                    <a:pt x="296" y="240"/>
                  </a:lnTo>
                  <a:lnTo>
                    <a:pt x="280" y="256"/>
                  </a:lnTo>
                  <a:lnTo>
                    <a:pt x="270" y="268"/>
                  </a:lnTo>
                  <a:lnTo>
                    <a:pt x="266" y="278"/>
                  </a:lnTo>
                  <a:lnTo>
                    <a:pt x="262" y="286"/>
                  </a:lnTo>
                  <a:lnTo>
                    <a:pt x="260" y="344"/>
                  </a:lnTo>
                  <a:lnTo>
                    <a:pt x="250" y="342"/>
                  </a:lnTo>
                  <a:lnTo>
                    <a:pt x="222" y="344"/>
                  </a:lnTo>
                  <a:lnTo>
                    <a:pt x="200" y="346"/>
                  </a:lnTo>
                  <a:lnTo>
                    <a:pt x="180" y="352"/>
                  </a:lnTo>
                  <a:lnTo>
                    <a:pt x="158" y="36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lstStyle/>
            <a:p>
              <a:pPr fontAlgn="base">
                <a:spcBef>
                  <a:spcPct val="0"/>
                </a:spcBef>
                <a:spcAft>
                  <a:spcPct val="0"/>
                </a:spcAft>
                <a:buFont typeface="Arial" pitchFamily="34" charset="0"/>
                <a:buNone/>
              </a:pPr>
              <a:endParaRPr lang="zh-CN" altLang="en-US" sz="2800" smtClean="0">
                <a:solidFill>
                  <a:srgbClr val="000000"/>
                </a:solidFill>
                <a:latin typeface="微软雅黑" panose="020B0503020204020204" pitchFamily="34" charset="-122"/>
                <a:ea typeface="微软雅黑" panose="020B0503020204020204" pitchFamily="34" charset="-122"/>
              </a:endParaRPr>
            </a:p>
          </p:txBody>
        </p:sp>
        <p:sp>
          <p:nvSpPr>
            <p:cNvPr id="18" name="Freeform 22"/>
            <p:cNvSpPr>
              <a:spLocks/>
            </p:cNvSpPr>
            <p:nvPr/>
          </p:nvSpPr>
          <p:spPr bwMode="auto">
            <a:xfrm>
              <a:off x="5311839" y="3196062"/>
              <a:ext cx="477612" cy="483665"/>
            </a:xfrm>
            <a:custGeom>
              <a:avLst/>
              <a:gdLst>
                <a:gd name="T0" fmla="*/ 372 w 462"/>
                <a:gd name="T1" fmla="*/ 480 h 480"/>
                <a:gd name="T2" fmla="*/ 348 w 462"/>
                <a:gd name="T3" fmla="*/ 466 h 480"/>
                <a:gd name="T4" fmla="*/ 328 w 462"/>
                <a:gd name="T5" fmla="*/ 448 h 480"/>
                <a:gd name="T6" fmla="*/ 300 w 462"/>
                <a:gd name="T7" fmla="*/ 412 h 480"/>
                <a:gd name="T8" fmla="*/ 290 w 462"/>
                <a:gd name="T9" fmla="*/ 376 h 480"/>
                <a:gd name="T10" fmla="*/ 272 w 462"/>
                <a:gd name="T11" fmla="*/ 350 h 480"/>
                <a:gd name="T12" fmla="*/ 252 w 462"/>
                <a:gd name="T13" fmla="*/ 340 h 480"/>
                <a:gd name="T14" fmla="*/ 238 w 462"/>
                <a:gd name="T15" fmla="*/ 338 h 480"/>
                <a:gd name="T16" fmla="*/ 222 w 462"/>
                <a:gd name="T17" fmla="*/ 342 h 480"/>
                <a:gd name="T18" fmla="*/ 202 w 462"/>
                <a:gd name="T19" fmla="*/ 358 h 480"/>
                <a:gd name="T20" fmla="*/ 196 w 462"/>
                <a:gd name="T21" fmla="*/ 376 h 480"/>
                <a:gd name="T22" fmla="*/ 176 w 462"/>
                <a:gd name="T23" fmla="*/ 402 h 480"/>
                <a:gd name="T24" fmla="*/ 152 w 462"/>
                <a:gd name="T25" fmla="*/ 428 h 480"/>
                <a:gd name="T26" fmla="*/ 144 w 462"/>
                <a:gd name="T27" fmla="*/ 430 h 480"/>
                <a:gd name="T28" fmla="*/ 118 w 462"/>
                <a:gd name="T29" fmla="*/ 442 h 480"/>
                <a:gd name="T30" fmla="*/ 72 w 462"/>
                <a:gd name="T31" fmla="*/ 434 h 480"/>
                <a:gd name="T32" fmla="*/ 46 w 462"/>
                <a:gd name="T33" fmla="*/ 422 h 480"/>
                <a:gd name="T34" fmla="*/ 46 w 462"/>
                <a:gd name="T35" fmla="*/ 400 h 480"/>
                <a:gd name="T36" fmla="*/ 44 w 462"/>
                <a:gd name="T37" fmla="*/ 374 h 480"/>
                <a:gd name="T38" fmla="*/ 16 w 462"/>
                <a:gd name="T39" fmla="*/ 336 h 480"/>
                <a:gd name="T40" fmla="*/ 2 w 462"/>
                <a:gd name="T41" fmla="*/ 312 h 480"/>
                <a:gd name="T42" fmla="*/ 2 w 462"/>
                <a:gd name="T43" fmla="*/ 194 h 480"/>
                <a:gd name="T44" fmla="*/ 0 w 462"/>
                <a:gd name="T45" fmla="*/ 168 h 480"/>
                <a:gd name="T46" fmla="*/ 38 w 462"/>
                <a:gd name="T47" fmla="*/ 188 h 480"/>
                <a:gd name="T48" fmla="*/ 74 w 462"/>
                <a:gd name="T49" fmla="*/ 216 h 480"/>
                <a:gd name="T50" fmla="*/ 92 w 462"/>
                <a:gd name="T51" fmla="*/ 216 h 480"/>
                <a:gd name="T52" fmla="*/ 110 w 462"/>
                <a:gd name="T53" fmla="*/ 208 h 480"/>
                <a:gd name="T54" fmla="*/ 134 w 462"/>
                <a:gd name="T55" fmla="*/ 190 h 480"/>
                <a:gd name="T56" fmla="*/ 158 w 462"/>
                <a:gd name="T57" fmla="*/ 154 h 480"/>
                <a:gd name="T58" fmla="*/ 176 w 462"/>
                <a:gd name="T59" fmla="*/ 116 h 480"/>
                <a:gd name="T60" fmla="*/ 210 w 462"/>
                <a:gd name="T61" fmla="*/ 16 h 480"/>
                <a:gd name="T62" fmla="*/ 252 w 462"/>
                <a:gd name="T63" fmla="*/ 2 h 480"/>
                <a:gd name="T64" fmla="*/ 284 w 462"/>
                <a:gd name="T65" fmla="*/ 2 h 480"/>
                <a:gd name="T66" fmla="*/ 306 w 462"/>
                <a:gd name="T67" fmla="*/ 10 h 480"/>
                <a:gd name="T68" fmla="*/ 352 w 462"/>
                <a:gd name="T69" fmla="*/ 50 h 480"/>
                <a:gd name="T70" fmla="*/ 412 w 462"/>
                <a:gd name="T71" fmla="*/ 70 h 480"/>
                <a:gd name="T72" fmla="*/ 444 w 462"/>
                <a:gd name="T73" fmla="*/ 98 h 480"/>
                <a:gd name="T74" fmla="*/ 460 w 462"/>
                <a:gd name="T75" fmla="*/ 122 h 480"/>
                <a:gd name="T76" fmla="*/ 444 w 462"/>
                <a:gd name="T77" fmla="*/ 146 h 480"/>
                <a:gd name="T78" fmla="*/ 416 w 462"/>
                <a:gd name="T79" fmla="*/ 170 h 480"/>
                <a:gd name="T80" fmla="*/ 386 w 462"/>
                <a:gd name="T81" fmla="*/ 186 h 480"/>
                <a:gd name="T82" fmla="*/ 336 w 462"/>
                <a:gd name="T83" fmla="*/ 188 h 480"/>
                <a:gd name="T84" fmla="*/ 306 w 462"/>
                <a:gd name="T85" fmla="*/ 188 h 480"/>
                <a:gd name="T86" fmla="*/ 280 w 462"/>
                <a:gd name="T87" fmla="*/ 198 h 480"/>
                <a:gd name="T88" fmla="*/ 288 w 462"/>
                <a:gd name="T89" fmla="*/ 228 h 480"/>
                <a:gd name="T90" fmla="*/ 284 w 462"/>
                <a:gd name="T91" fmla="*/ 256 h 480"/>
                <a:gd name="T92" fmla="*/ 284 w 462"/>
                <a:gd name="T93" fmla="*/ 276 h 480"/>
                <a:gd name="T94" fmla="*/ 304 w 462"/>
                <a:gd name="T95" fmla="*/ 296 h 480"/>
                <a:gd name="T96" fmla="*/ 362 w 462"/>
                <a:gd name="T97" fmla="*/ 364 h 480"/>
                <a:gd name="T98" fmla="*/ 372 w 462"/>
                <a:gd name="T99" fmla="*/ 480 h 480"/>
                <a:gd name="T100" fmla="*/ 0 w 462"/>
                <a:gd name="T101" fmla="*/ 0 h 480"/>
                <a:gd name="T102" fmla="*/ 462 w 462"/>
                <a:gd name="T103" fmla="*/ 48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T100" t="T101" r="T102" b="T103"/>
              <a:pathLst>
                <a:path w="462" h="480">
                  <a:moveTo>
                    <a:pt x="372" y="480"/>
                  </a:moveTo>
                  <a:lnTo>
                    <a:pt x="372" y="480"/>
                  </a:lnTo>
                  <a:lnTo>
                    <a:pt x="360" y="474"/>
                  </a:lnTo>
                  <a:lnTo>
                    <a:pt x="348" y="466"/>
                  </a:lnTo>
                  <a:lnTo>
                    <a:pt x="338" y="458"/>
                  </a:lnTo>
                  <a:lnTo>
                    <a:pt x="328" y="448"/>
                  </a:lnTo>
                  <a:lnTo>
                    <a:pt x="312" y="430"/>
                  </a:lnTo>
                  <a:lnTo>
                    <a:pt x="300" y="412"/>
                  </a:lnTo>
                  <a:lnTo>
                    <a:pt x="296" y="394"/>
                  </a:lnTo>
                  <a:lnTo>
                    <a:pt x="290" y="376"/>
                  </a:lnTo>
                  <a:lnTo>
                    <a:pt x="282" y="362"/>
                  </a:lnTo>
                  <a:lnTo>
                    <a:pt x="272" y="350"/>
                  </a:lnTo>
                  <a:lnTo>
                    <a:pt x="258" y="342"/>
                  </a:lnTo>
                  <a:lnTo>
                    <a:pt x="252" y="340"/>
                  </a:lnTo>
                  <a:lnTo>
                    <a:pt x="246" y="338"/>
                  </a:lnTo>
                  <a:lnTo>
                    <a:pt x="238" y="338"/>
                  </a:lnTo>
                  <a:lnTo>
                    <a:pt x="230" y="340"/>
                  </a:lnTo>
                  <a:lnTo>
                    <a:pt x="222" y="342"/>
                  </a:lnTo>
                  <a:lnTo>
                    <a:pt x="214" y="346"/>
                  </a:lnTo>
                  <a:lnTo>
                    <a:pt x="202" y="358"/>
                  </a:lnTo>
                  <a:lnTo>
                    <a:pt x="198" y="364"/>
                  </a:lnTo>
                  <a:lnTo>
                    <a:pt x="196" y="376"/>
                  </a:lnTo>
                  <a:lnTo>
                    <a:pt x="188" y="390"/>
                  </a:lnTo>
                  <a:lnTo>
                    <a:pt x="176" y="402"/>
                  </a:lnTo>
                  <a:lnTo>
                    <a:pt x="152" y="424"/>
                  </a:lnTo>
                  <a:lnTo>
                    <a:pt x="152" y="428"/>
                  </a:lnTo>
                  <a:lnTo>
                    <a:pt x="146" y="428"/>
                  </a:lnTo>
                  <a:lnTo>
                    <a:pt x="144" y="430"/>
                  </a:lnTo>
                  <a:lnTo>
                    <a:pt x="140" y="434"/>
                  </a:lnTo>
                  <a:lnTo>
                    <a:pt x="118" y="442"/>
                  </a:lnTo>
                  <a:lnTo>
                    <a:pt x="94" y="440"/>
                  </a:lnTo>
                  <a:lnTo>
                    <a:pt x="72" y="434"/>
                  </a:lnTo>
                  <a:lnTo>
                    <a:pt x="54" y="426"/>
                  </a:lnTo>
                  <a:lnTo>
                    <a:pt x="46" y="422"/>
                  </a:lnTo>
                  <a:lnTo>
                    <a:pt x="38" y="416"/>
                  </a:lnTo>
                  <a:lnTo>
                    <a:pt x="46" y="400"/>
                  </a:lnTo>
                  <a:lnTo>
                    <a:pt x="46" y="386"/>
                  </a:lnTo>
                  <a:lnTo>
                    <a:pt x="44" y="374"/>
                  </a:lnTo>
                  <a:lnTo>
                    <a:pt x="42" y="360"/>
                  </a:lnTo>
                  <a:lnTo>
                    <a:pt x="16" y="336"/>
                  </a:lnTo>
                  <a:lnTo>
                    <a:pt x="8" y="324"/>
                  </a:lnTo>
                  <a:lnTo>
                    <a:pt x="2" y="312"/>
                  </a:lnTo>
                  <a:lnTo>
                    <a:pt x="10" y="228"/>
                  </a:lnTo>
                  <a:lnTo>
                    <a:pt x="2" y="194"/>
                  </a:lnTo>
                  <a:lnTo>
                    <a:pt x="0" y="182"/>
                  </a:lnTo>
                  <a:lnTo>
                    <a:pt x="0" y="168"/>
                  </a:lnTo>
                  <a:lnTo>
                    <a:pt x="4" y="166"/>
                  </a:lnTo>
                  <a:lnTo>
                    <a:pt x="38" y="188"/>
                  </a:lnTo>
                  <a:lnTo>
                    <a:pt x="64" y="212"/>
                  </a:lnTo>
                  <a:lnTo>
                    <a:pt x="74" y="216"/>
                  </a:lnTo>
                  <a:lnTo>
                    <a:pt x="82" y="216"/>
                  </a:lnTo>
                  <a:lnTo>
                    <a:pt x="92" y="216"/>
                  </a:lnTo>
                  <a:lnTo>
                    <a:pt x="102" y="212"/>
                  </a:lnTo>
                  <a:lnTo>
                    <a:pt x="110" y="208"/>
                  </a:lnTo>
                  <a:lnTo>
                    <a:pt x="118" y="204"/>
                  </a:lnTo>
                  <a:lnTo>
                    <a:pt x="134" y="190"/>
                  </a:lnTo>
                  <a:lnTo>
                    <a:pt x="148" y="172"/>
                  </a:lnTo>
                  <a:lnTo>
                    <a:pt x="158" y="154"/>
                  </a:lnTo>
                  <a:lnTo>
                    <a:pt x="168" y="134"/>
                  </a:lnTo>
                  <a:lnTo>
                    <a:pt x="176" y="116"/>
                  </a:lnTo>
                  <a:lnTo>
                    <a:pt x="210" y="62"/>
                  </a:lnTo>
                  <a:lnTo>
                    <a:pt x="210" y="16"/>
                  </a:lnTo>
                  <a:lnTo>
                    <a:pt x="232" y="4"/>
                  </a:lnTo>
                  <a:lnTo>
                    <a:pt x="252" y="2"/>
                  </a:lnTo>
                  <a:lnTo>
                    <a:pt x="272" y="0"/>
                  </a:lnTo>
                  <a:lnTo>
                    <a:pt x="284" y="2"/>
                  </a:lnTo>
                  <a:lnTo>
                    <a:pt x="294" y="4"/>
                  </a:lnTo>
                  <a:lnTo>
                    <a:pt x="306" y="10"/>
                  </a:lnTo>
                  <a:lnTo>
                    <a:pt x="318" y="18"/>
                  </a:lnTo>
                  <a:lnTo>
                    <a:pt x="352" y="50"/>
                  </a:lnTo>
                  <a:lnTo>
                    <a:pt x="394" y="60"/>
                  </a:lnTo>
                  <a:lnTo>
                    <a:pt x="412" y="70"/>
                  </a:lnTo>
                  <a:lnTo>
                    <a:pt x="434" y="88"/>
                  </a:lnTo>
                  <a:lnTo>
                    <a:pt x="444" y="98"/>
                  </a:lnTo>
                  <a:lnTo>
                    <a:pt x="454" y="110"/>
                  </a:lnTo>
                  <a:lnTo>
                    <a:pt x="460" y="122"/>
                  </a:lnTo>
                  <a:lnTo>
                    <a:pt x="462" y="134"/>
                  </a:lnTo>
                  <a:lnTo>
                    <a:pt x="444" y="146"/>
                  </a:lnTo>
                  <a:lnTo>
                    <a:pt x="430" y="158"/>
                  </a:lnTo>
                  <a:lnTo>
                    <a:pt x="416" y="170"/>
                  </a:lnTo>
                  <a:lnTo>
                    <a:pt x="402" y="182"/>
                  </a:lnTo>
                  <a:lnTo>
                    <a:pt x="386" y="186"/>
                  </a:lnTo>
                  <a:lnTo>
                    <a:pt x="368" y="188"/>
                  </a:lnTo>
                  <a:lnTo>
                    <a:pt x="336" y="188"/>
                  </a:lnTo>
                  <a:lnTo>
                    <a:pt x="322" y="186"/>
                  </a:lnTo>
                  <a:lnTo>
                    <a:pt x="306" y="188"/>
                  </a:lnTo>
                  <a:lnTo>
                    <a:pt x="292" y="192"/>
                  </a:lnTo>
                  <a:lnTo>
                    <a:pt x="280" y="198"/>
                  </a:lnTo>
                  <a:lnTo>
                    <a:pt x="284" y="218"/>
                  </a:lnTo>
                  <a:lnTo>
                    <a:pt x="288" y="228"/>
                  </a:lnTo>
                  <a:lnTo>
                    <a:pt x="288" y="236"/>
                  </a:lnTo>
                  <a:lnTo>
                    <a:pt x="284" y="256"/>
                  </a:lnTo>
                  <a:lnTo>
                    <a:pt x="282" y="266"/>
                  </a:lnTo>
                  <a:lnTo>
                    <a:pt x="284" y="276"/>
                  </a:lnTo>
                  <a:lnTo>
                    <a:pt x="290" y="286"/>
                  </a:lnTo>
                  <a:lnTo>
                    <a:pt x="304" y="296"/>
                  </a:lnTo>
                  <a:lnTo>
                    <a:pt x="334" y="324"/>
                  </a:lnTo>
                  <a:lnTo>
                    <a:pt x="362" y="364"/>
                  </a:lnTo>
                  <a:lnTo>
                    <a:pt x="372" y="400"/>
                  </a:lnTo>
                  <a:lnTo>
                    <a:pt x="372" y="48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lstStyle/>
            <a:p>
              <a:pPr fontAlgn="base">
                <a:spcBef>
                  <a:spcPct val="0"/>
                </a:spcBef>
                <a:spcAft>
                  <a:spcPct val="0"/>
                </a:spcAft>
                <a:buFont typeface="Arial" pitchFamily="34" charset="0"/>
                <a:buNone/>
              </a:pPr>
              <a:endParaRPr lang="zh-CN" altLang="en-US" sz="2800" smtClean="0">
                <a:solidFill>
                  <a:srgbClr val="000000"/>
                </a:solidFill>
                <a:latin typeface="微软雅黑" panose="020B0503020204020204" pitchFamily="34" charset="-122"/>
                <a:ea typeface="微软雅黑" panose="020B0503020204020204" pitchFamily="34" charset="-122"/>
              </a:endParaRPr>
            </a:p>
          </p:txBody>
        </p:sp>
        <p:sp>
          <p:nvSpPr>
            <p:cNvPr id="19" name="Freeform 23"/>
            <p:cNvSpPr>
              <a:spLocks/>
            </p:cNvSpPr>
            <p:nvPr/>
          </p:nvSpPr>
          <p:spPr bwMode="auto">
            <a:xfrm>
              <a:off x="5615013" y="3089076"/>
              <a:ext cx="775771" cy="468620"/>
            </a:xfrm>
            <a:custGeom>
              <a:avLst/>
              <a:gdLst>
                <a:gd name="T0" fmla="*/ 72 w 754"/>
                <a:gd name="T1" fmla="*/ 452 h 466"/>
                <a:gd name="T2" fmla="*/ 4 w 754"/>
                <a:gd name="T3" fmla="*/ 380 h 466"/>
                <a:gd name="T4" fmla="*/ 4 w 754"/>
                <a:gd name="T5" fmla="*/ 356 h 466"/>
                <a:gd name="T6" fmla="*/ 0 w 754"/>
                <a:gd name="T7" fmla="*/ 310 h 466"/>
                <a:gd name="T8" fmla="*/ 44 w 754"/>
                <a:gd name="T9" fmla="*/ 302 h 466"/>
                <a:gd name="T10" fmla="*/ 126 w 754"/>
                <a:gd name="T11" fmla="*/ 288 h 466"/>
                <a:gd name="T12" fmla="*/ 178 w 754"/>
                <a:gd name="T13" fmla="*/ 244 h 466"/>
                <a:gd name="T14" fmla="*/ 144 w 754"/>
                <a:gd name="T15" fmla="*/ 182 h 466"/>
                <a:gd name="T16" fmla="*/ 100 w 754"/>
                <a:gd name="T17" fmla="*/ 144 h 466"/>
                <a:gd name="T18" fmla="*/ 124 w 754"/>
                <a:gd name="T19" fmla="*/ 72 h 466"/>
                <a:gd name="T20" fmla="*/ 146 w 754"/>
                <a:gd name="T21" fmla="*/ 54 h 466"/>
                <a:gd name="T22" fmla="*/ 140 w 754"/>
                <a:gd name="T23" fmla="*/ 30 h 466"/>
                <a:gd name="T24" fmla="*/ 112 w 754"/>
                <a:gd name="T25" fmla="*/ 6 h 466"/>
                <a:gd name="T26" fmla="*/ 234 w 754"/>
                <a:gd name="T27" fmla="*/ 6 h 466"/>
                <a:gd name="T28" fmla="*/ 254 w 754"/>
                <a:gd name="T29" fmla="*/ 30 h 466"/>
                <a:gd name="T30" fmla="*/ 288 w 754"/>
                <a:gd name="T31" fmla="*/ 52 h 466"/>
                <a:gd name="T32" fmla="*/ 338 w 754"/>
                <a:gd name="T33" fmla="*/ 72 h 466"/>
                <a:gd name="T34" fmla="*/ 498 w 754"/>
                <a:gd name="T35" fmla="*/ 108 h 466"/>
                <a:gd name="T36" fmla="*/ 524 w 754"/>
                <a:gd name="T37" fmla="*/ 136 h 466"/>
                <a:gd name="T38" fmla="*/ 622 w 754"/>
                <a:gd name="T39" fmla="*/ 160 h 466"/>
                <a:gd name="T40" fmla="*/ 652 w 754"/>
                <a:gd name="T41" fmla="*/ 162 h 466"/>
                <a:gd name="T42" fmla="*/ 670 w 754"/>
                <a:gd name="T43" fmla="*/ 174 h 466"/>
                <a:gd name="T44" fmla="*/ 684 w 754"/>
                <a:gd name="T45" fmla="*/ 192 h 466"/>
                <a:gd name="T46" fmla="*/ 710 w 754"/>
                <a:gd name="T47" fmla="*/ 198 h 466"/>
                <a:gd name="T48" fmla="*/ 720 w 754"/>
                <a:gd name="T49" fmla="*/ 214 h 466"/>
                <a:gd name="T50" fmla="*/ 702 w 754"/>
                <a:gd name="T51" fmla="*/ 250 h 466"/>
                <a:gd name="T52" fmla="*/ 724 w 754"/>
                <a:gd name="T53" fmla="*/ 274 h 466"/>
                <a:gd name="T54" fmla="*/ 734 w 754"/>
                <a:gd name="T55" fmla="*/ 310 h 466"/>
                <a:gd name="T56" fmla="*/ 746 w 754"/>
                <a:gd name="T57" fmla="*/ 326 h 466"/>
                <a:gd name="T58" fmla="*/ 734 w 754"/>
                <a:gd name="T59" fmla="*/ 338 h 466"/>
                <a:gd name="T60" fmla="*/ 692 w 754"/>
                <a:gd name="T61" fmla="*/ 354 h 466"/>
                <a:gd name="T62" fmla="*/ 634 w 754"/>
                <a:gd name="T63" fmla="*/ 396 h 466"/>
                <a:gd name="T64" fmla="*/ 598 w 754"/>
                <a:gd name="T65" fmla="*/ 420 h 466"/>
                <a:gd name="T66" fmla="*/ 570 w 754"/>
                <a:gd name="T67" fmla="*/ 430 h 466"/>
                <a:gd name="T68" fmla="*/ 544 w 754"/>
                <a:gd name="T69" fmla="*/ 448 h 466"/>
                <a:gd name="T70" fmla="*/ 490 w 754"/>
                <a:gd name="T71" fmla="*/ 414 h 466"/>
                <a:gd name="T72" fmla="*/ 462 w 754"/>
                <a:gd name="T73" fmla="*/ 390 h 466"/>
                <a:gd name="T74" fmla="*/ 426 w 754"/>
                <a:gd name="T75" fmla="*/ 384 h 466"/>
                <a:gd name="T76" fmla="*/ 392 w 754"/>
                <a:gd name="T77" fmla="*/ 402 h 466"/>
                <a:gd name="T78" fmla="*/ 342 w 754"/>
                <a:gd name="T79" fmla="*/ 384 h 466"/>
                <a:gd name="T80" fmla="*/ 268 w 754"/>
                <a:gd name="T81" fmla="*/ 348 h 466"/>
                <a:gd name="T82" fmla="*/ 200 w 754"/>
                <a:gd name="T83" fmla="*/ 338 h 466"/>
                <a:gd name="T84" fmla="*/ 184 w 754"/>
                <a:gd name="T85" fmla="*/ 350 h 466"/>
                <a:gd name="T86" fmla="*/ 202 w 754"/>
                <a:gd name="T87" fmla="*/ 380 h 466"/>
                <a:gd name="T88" fmla="*/ 164 w 754"/>
                <a:gd name="T89" fmla="*/ 390 h 466"/>
                <a:gd name="T90" fmla="*/ 128 w 754"/>
                <a:gd name="T91" fmla="*/ 406 h 466"/>
                <a:gd name="T92" fmla="*/ 96 w 754"/>
                <a:gd name="T93" fmla="*/ 454 h 466"/>
                <a:gd name="T94" fmla="*/ 0 w 754"/>
                <a:gd name="T95" fmla="*/ 0 h 466"/>
                <a:gd name="T96" fmla="*/ 754 w 754"/>
                <a:gd name="T97" fmla="*/ 466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T94" t="T95" r="T96" b="T97"/>
              <a:pathLst>
                <a:path w="754" h="466">
                  <a:moveTo>
                    <a:pt x="80" y="466"/>
                  </a:moveTo>
                  <a:lnTo>
                    <a:pt x="80" y="466"/>
                  </a:lnTo>
                  <a:lnTo>
                    <a:pt x="72" y="452"/>
                  </a:lnTo>
                  <a:lnTo>
                    <a:pt x="64" y="440"/>
                  </a:lnTo>
                  <a:lnTo>
                    <a:pt x="44" y="418"/>
                  </a:lnTo>
                  <a:lnTo>
                    <a:pt x="4" y="380"/>
                  </a:lnTo>
                  <a:lnTo>
                    <a:pt x="2" y="368"/>
                  </a:lnTo>
                  <a:lnTo>
                    <a:pt x="2" y="362"/>
                  </a:lnTo>
                  <a:lnTo>
                    <a:pt x="4" y="356"/>
                  </a:lnTo>
                  <a:lnTo>
                    <a:pt x="6" y="348"/>
                  </a:lnTo>
                  <a:lnTo>
                    <a:pt x="8" y="328"/>
                  </a:lnTo>
                  <a:lnTo>
                    <a:pt x="0" y="310"/>
                  </a:lnTo>
                  <a:lnTo>
                    <a:pt x="6" y="306"/>
                  </a:lnTo>
                  <a:lnTo>
                    <a:pt x="18" y="304"/>
                  </a:lnTo>
                  <a:lnTo>
                    <a:pt x="44" y="302"/>
                  </a:lnTo>
                  <a:lnTo>
                    <a:pt x="96" y="304"/>
                  </a:lnTo>
                  <a:lnTo>
                    <a:pt x="112" y="298"/>
                  </a:lnTo>
                  <a:lnTo>
                    <a:pt x="126" y="288"/>
                  </a:lnTo>
                  <a:lnTo>
                    <a:pt x="138" y="276"/>
                  </a:lnTo>
                  <a:lnTo>
                    <a:pt x="152" y="264"/>
                  </a:lnTo>
                  <a:lnTo>
                    <a:pt x="178" y="244"/>
                  </a:lnTo>
                  <a:lnTo>
                    <a:pt x="180" y="226"/>
                  </a:lnTo>
                  <a:lnTo>
                    <a:pt x="162" y="200"/>
                  </a:lnTo>
                  <a:lnTo>
                    <a:pt x="144" y="182"/>
                  </a:lnTo>
                  <a:lnTo>
                    <a:pt x="126" y="166"/>
                  </a:lnTo>
                  <a:lnTo>
                    <a:pt x="106" y="156"/>
                  </a:lnTo>
                  <a:lnTo>
                    <a:pt x="100" y="144"/>
                  </a:lnTo>
                  <a:lnTo>
                    <a:pt x="98" y="96"/>
                  </a:lnTo>
                  <a:lnTo>
                    <a:pt x="114" y="80"/>
                  </a:lnTo>
                  <a:lnTo>
                    <a:pt x="124" y="72"/>
                  </a:lnTo>
                  <a:lnTo>
                    <a:pt x="136" y="66"/>
                  </a:lnTo>
                  <a:lnTo>
                    <a:pt x="142" y="60"/>
                  </a:lnTo>
                  <a:lnTo>
                    <a:pt x="146" y="54"/>
                  </a:lnTo>
                  <a:lnTo>
                    <a:pt x="146" y="48"/>
                  </a:lnTo>
                  <a:lnTo>
                    <a:pt x="146" y="42"/>
                  </a:lnTo>
                  <a:lnTo>
                    <a:pt x="140" y="30"/>
                  </a:lnTo>
                  <a:lnTo>
                    <a:pt x="134" y="22"/>
                  </a:lnTo>
                  <a:lnTo>
                    <a:pt x="118" y="10"/>
                  </a:lnTo>
                  <a:lnTo>
                    <a:pt x="112" y="6"/>
                  </a:lnTo>
                  <a:lnTo>
                    <a:pt x="108" y="0"/>
                  </a:lnTo>
                  <a:lnTo>
                    <a:pt x="196" y="0"/>
                  </a:lnTo>
                  <a:lnTo>
                    <a:pt x="234" y="6"/>
                  </a:lnTo>
                  <a:lnTo>
                    <a:pt x="238" y="14"/>
                  </a:lnTo>
                  <a:lnTo>
                    <a:pt x="246" y="22"/>
                  </a:lnTo>
                  <a:lnTo>
                    <a:pt x="254" y="30"/>
                  </a:lnTo>
                  <a:lnTo>
                    <a:pt x="264" y="38"/>
                  </a:lnTo>
                  <a:lnTo>
                    <a:pt x="276" y="46"/>
                  </a:lnTo>
                  <a:lnTo>
                    <a:pt x="288" y="52"/>
                  </a:lnTo>
                  <a:lnTo>
                    <a:pt x="300" y="58"/>
                  </a:lnTo>
                  <a:lnTo>
                    <a:pt x="314" y="62"/>
                  </a:lnTo>
                  <a:lnTo>
                    <a:pt x="338" y="72"/>
                  </a:lnTo>
                  <a:lnTo>
                    <a:pt x="456" y="74"/>
                  </a:lnTo>
                  <a:lnTo>
                    <a:pt x="494" y="100"/>
                  </a:lnTo>
                  <a:lnTo>
                    <a:pt x="498" y="108"/>
                  </a:lnTo>
                  <a:lnTo>
                    <a:pt x="504" y="116"/>
                  </a:lnTo>
                  <a:lnTo>
                    <a:pt x="512" y="126"/>
                  </a:lnTo>
                  <a:lnTo>
                    <a:pt x="524" y="136"/>
                  </a:lnTo>
                  <a:lnTo>
                    <a:pt x="578" y="140"/>
                  </a:lnTo>
                  <a:lnTo>
                    <a:pt x="618" y="158"/>
                  </a:lnTo>
                  <a:lnTo>
                    <a:pt x="622" y="160"/>
                  </a:lnTo>
                  <a:lnTo>
                    <a:pt x="626" y="160"/>
                  </a:lnTo>
                  <a:lnTo>
                    <a:pt x="638" y="160"/>
                  </a:lnTo>
                  <a:lnTo>
                    <a:pt x="652" y="162"/>
                  </a:lnTo>
                  <a:lnTo>
                    <a:pt x="660" y="164"/>
                  </a:lnTo>
                  <a:lnTo>
                    <a:pt x="668" y="170"/>
                  </a:lnTo>
                  <a:lnTo>
                    <a:pt x="670" y="174"/>
                  </a:lnTo>
                  <a:lnTo>
                    <a:pt x="672" y="180"/>
                  </a:lnTo>
                  <a:lnTo>
                    <a:pt x="676" y="186"/>
                  </a:lnTo>
                  <a:lnTo>
                    <a:pt x="684" y="192"/>
                  </a:lnTo>
                  <a:lnTo>
                    <a:pt x="690" y="194"/>
                  </a:lnTo>
                  <a:lnTo>
                    <a:pt x="702" y="196"/>
                  </a:lnTo>
                  <a:lnTo>
                    <a:pt x="710" y="198"/>
                  </a:lnTo>
                  <a:lnTo>
                    <a:pt x="714" y="202"/>
                  </a:lnTo>
                  <a:lnTo>
                    <a:pt x="718" y="208"/>
                  </a:lnTo>
                  <a:lnTo>
                    <a:pt x="720" y="214"/>
                  </a:lnTo>
                  <a:lnTo>
                    <a:pt x="708" y="228"/>
                  </a:lnTo>
                  <a:lnTo>
                    <a:pt x="706" y="236"/>
                  </a:lnTo>
                  <a:lnTo>
                    <a:pt x="702" y="250"/>
                  </a:lnTo>
                  <a:lnTo>
                    <a:pt x="708" y="256"/>
                  </a:lnTo>
                  <a:lnTo>
                    <a:pt x="716" y="264"/>
                  </a:lnTo>
                  <a:lnTo>
                    <a:pt x="724" y="274"/>
                  </a:lnTo>
                  <a:lnTo>
                    <a:pt x="732" y="290"/>
                  </a:lnTo>
                  <a:lnTo>
                    <a:pt x="732" y="298"/>
                  </a:lnTo>
                  <a:lnTo>
                    <a:pt x="734" y="310"/>
                  </a:lnTo>
                  <a:lnTo>
                    <a:pt x="736" y="316"/>
                  </a:lnTo>
                  <a:lnTo>
                    <a:pt x="740" y="320"/>
                  </a:lnTo>
                  <a:lnTo>
                    <a:pt x="746" y="326"/>
                  </a:lnTo>
                  <a:lnTo>
                    <a:pt x="754" y="330"/>
                  </a:lnTo>
                  <a:lnTo>
                    <a:pt x="754" y="334"/>
                  </a:lnTo>
                  <a:lnTo>
                    <a:pt x="734" y="338"/>
                  </a:lnTo>
                  <a:lnTo>
                    <a:pt x="718" y="342"/>
                  </a:lnTo>
                  <a:lnTo>
                    <a:pt x="704" y="348"/>
                  </a:lnTo>
                  <a:lnTo>
                    <a:pt x="692" y="354"/>
                  </a:lnTo>
                  <a:lnTo>
                    <a:pt x="670" y="372"/>
                  </a:lnTo>
                  <a:lnTo>
                    <a:pt x="640" y="392"/>
                  </a:lnTo>
                  <a:lnTo>
                    <a:pt x="634" y="396"/>
                  </a:lnTo>
                  <a:lnTo>
                    <a:pt x="626" y="400"/>
                  </a:lnTo>
                  <a:lnTo>
                    <a:pt x="616" y="414"/>
                  </a:lnTo>
                  <a:lnTo>
                    <a:pt x="598" y="420"/>
                  </a:lnTo>
                  <a:lnTo>
                    <a:pt x="582" y="424"/>
                  </a:lnTo>
                  <a:lnTo>
                    <a:pt x="576" y="426"/>
                  </a:lnTo>
                  <a:lnTo>
                    <a:pt x="570" y="430"/>
                  </a:lnTo>
                  <a:lnTo>
                    <a:pt x="562" y="434"/>
                  </a:lnTo>
                  <a:lnTo>
                    <a:pt x="556" y="442"/>
                  </a:lnTo>
                  <a:lnTo>
                    <a:pt x="544" y="448"/>
                  </a:lnTo>
                  <a:lnTo>
                    <a:pt x="512" y="422"/>
                  </a:lnTo>
                  <a:lnTo>
                    <a:pt x="500" y="418"/>
                  </a:lnTo>
                  <a:lnTo>
                    <a:pt x="490" y="414"/>
                  </a:lnTo>
                  <a:lnTo>
                    <a:pt x="482" y="408"/>
                  </a:lnTo>
                  <a:lnTo>
                    <a:pt x="474" y="402"/>
                  </a:lnTo>
                  <a:lnTo>
                    <a:pt x="462" y="390"/>
                  </a:lnTo>
                  <a:lnTo>
                    <a:pt x="450" y="380"/>
                  </a:lnTo>
                  <a:lnTo>
                    <a:pt x="434" y="382"/>
                  </a:lnTo>
                  <a:lnTo>
                    <a:pt x="426" y="384"/>
                  </a:lnTo>
                  <a:lnTo>
                    <a:pt x="420" y="392"/>
                  </a:lnTo>
                  <a:lnTo>
                    <a:pt x="410" y="404"/>
                  </a:lnTo>
                  <a:lnTo>
                    <a:pt x="392" y="402"/>
                  </a:lnTo>
                  <a:lnTo>
                    <a:pt x="374" y="398"/>
                  </a:lnTo>
                  <a:lnTo>
                    <a:pt x="358" y="392"/>
                  </a:lnTo>
                  <a:lnTo>
                    <a:pt x="342" y="384"/>
                  </a:lnTo>
                  <a:lnTo>
                    <a:pt x="312" y="366"/>
                  </a:lnTo>
                  <a:lnTo>
                    <a:pt x="286" y="352"/>
                  </a:lnTo>
                  <a:lnTo>
                    <a:pt x="268" y="348"/>
                  </a:lnTo>
                  <a:lnTo>
                    <a:pt x="252" y="346"/>
                  </a:lnTo>
                  <a:lnTo>
                    <a:pt x="228" y="338"/>
                  </a:lnTo>
                  <a:lnTo>
                    <a:pt x="200" y="338"/>
                  </a:lnTo>
                  <a:lnTo>
                    <a:pt x="192" y="342"/>
                  </a:lnTo>
                  <a:lnTo>
                    <a:pt x="186" y="344"/>
                  </a:lnTo>
                  <a:lnTo>
                    <a:pt x="184" y="350"/>
                  </a:lnTo>
                  <a:lnTo>
                    <a:pt x="186" y="358"/>
                  </a:lnTo>
                  <a:lnTo>
                    <a:pt x="192" y="368"/>
                  </a:lnTo>
                  <a:lnTo>
                    <a:pt x="202" y="380"/>
                  </a:lnTo>
                  <a:lnTo>
                    <a:pt x="196" y="392"/>
                  </a:lnTo>
                  <a:lnTo>
                    <a:pt x="182" y="390"/>
                  </a:lnTo>
                  <a:lnTo>
                    <a:pt x="164" y="390"/>
                  </a:lnTo>
                  <a:lnTo>
                    <a:pt x="150" y="394"/>
                  </a:lnTo>
                  <a:lnTo>
                    <a:pt x="138" y="398"/>
                  </a:lnTo>
                  <a:lnTo>
                    <a:pt x="128" y="406"/>
                  </a:lnTo>
                  <a:lnTo>
                    <a:pt x="118" y="414"/>
                  </a:lnTo>
                  <a:lnTo>
                    <a:pt x="112" y="426"/>
                  </a:lnTo>
                  <a:lnTo>
                    <a:pt x="96" y="454"/>
                  </a:lnTo>
                  <a:lnTo>
                    <a:pt x="88" y="460"/>
                  </a:lnTo>
                  <a:lnTo>
                    <a:pt x="80" y="466"/>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lstStyle/>
            <a:p>
              <a:pPr fontAlgn="base">
                <a:spcBef>
                  <a:spcPct val="0"/>
                </a:spcBef>
                <a:spcAft>
                  <a:spcPct val="0"/>
                </a:spcAft>
                <a:buFont typeface="Arial" pitchFamily="34" charset="0"/>
                <a:buNone/>
              </a:pPr>
              <a:endParaRPr lang="zh-CN" altLang="en-US" sz="2800" smtClean="0">
                <a:solidFill>
                  <a:srgbClr val="000000"/>
                </a:solidFill>
                <a:latin typeface="微软雅黑" panose="020B0503020204020204" pitchFamily="34" charset="-122"/>
                <a:ea typeface="微软雅黑" panose="020B0503020204020204" pitchFamily="34" charset="-122"/>
              </a:endParaRPr>
            </a:p>
          </p:txBody>
        </p:sp>
        <p:sp>
          <p:nvSpPr>
            <p:cNvPr id="20" name="Freeform 24"/>
            <p:cNvSpPr>
              <a:spLocks/>
            </p:cNvSpPr>
            <p:nvPr/>
          </p:nvSpPr>
          <p:spPr bwMode="auto">
            <a:xfrm>
              <a:off x="6254244" y="2867303"/>
              <a:ext cx="479841" cy="581178"/>
            </a:xfrm>
            <a:custGeom>
              <a:avLst/>
              <a:gdLst>
                <a:gd name="T0" fmla="*/ 212 w 466"/>
                <a:gd name="T1" fmla="*/ 570 h 574"/>
                <a:gd name="T2" fmla="*/ 182 w 466"/>
                <a:gd name="T3" fmla="*/ 516 h 574"/>
                <a:gd name="T4" fmla="*/ 166 w 466"/>
                <a:gd name="T5" fmla="*/ 522 h 574"/>
                <a:gd name="T6" fmla="*/ 148 w 466"/>
                <a:gd name="T7" fmla="*/ 546 h 574"/>
                <a:gd name="T8" fmla="*/ 140 w 466"/>
                <a:gd name="T9" fmla="*/ 538 h 574"/>
                <a:gd name="T10" fmla="*/ 122 w 466"/>
                <a:gd name="T11" fmla="*/ 510 h 574"/>
                <a:gd name="T12" fmla="*/ 114 w 466"/>
                <a:gd name="T13" fmla="*/ 490 h 574"/>
                <a:gd name="T14" fmla="*/ 102 w 466"/>
                <a:gd name="T15" fmla="*/ 470 h 574"/>
                <a:gd name="T16" fmla="*/ 100 w 466"/>
                <a:gd name="T17" fmla="*/ 446 h 574"/>
                <a:gd name="T18" fmla="*/ 106 w 466"/>
                <a:gd name="T19" fmla="*/ 416 h 574"/>
                <a:gd name="T20" fmla="*/ 74 w 466"/>
                <a:gd name="T21" fmla="*/ 400 h 574"/>
                <a:gd name="T22" fmla="*/ 58 w 466"/>
                <a:gd name="T23" fmla="*/ 380 h 574"/>
                <a:gd name="T24" fmla="*/ 56 w 466"/>
                <a:gd name="T25" fmla="*/ 366 h 574"/>
                <a:gd name="T26" fmla="*/ 86 w 466"/>
                <a:gd name="T27" fmla="*/ 346 h 574"/>
                <a:gd name="T28" fmla="*/ 96 w 466"/>
                <a:gd name="T29" fmla="*/ 284 h 574"/>
                <a:gd name="T30" fmla="*/ 78 w 466"/>
                <a:gd name="T31" fmla="*/ 252 h 574"/>
                <a:gd name="T32" fmla="*/ 40 w 466"/>
                <a:gd name="T33" fmla="*/ 264 h 574"/>
                <a:gd name="T34" fmla="*/ 24 w 466"/>
                <a:gd name="T35" fmla="*/ 238 h 574"/>
                <a:gd name="T36" fmla="*/ 2 w 466"/>
                <a:gd name="T37" fmla="*/ 194 h 574"/>
                <a:gd name="T38" fmla="*/ 16 w 466"/>
                <a:gd name="T39" fmla="*/ 172 h 574"/>
                <a:gd name="T40" fmla="*/ 46 w 466"/>
                <a:gd name="T41" fmla="*/ 128 h 574"/>
                <a:gd name="T42" fmla="*/ 48 w 466"/>
                <a:gd name="T43" fmla="*/ 70 h 574"/>
                <a:gd name="T44" fmla="*/ 66 w 466"/>
                <a:gd name="T45" fmla="*/ 96 h 574"/>
                <a:gd name="T46" fmla="*/ 82 w 466"/>
                <a:gd name="T47" fmla="*/ 116 h 574"/>
                <a:gd name="T48" fmla="*/ 118 w 466"/>
                <a:gd name="T49" fmla="*/ 104 h 574"/>
                <a:gd name="T50" fmla="*/ 132 w 466"/>
                <a:gd name="T51" fmla="*/ 66 h 574"/>
                <a:gd name="T52" fmla="*/ 98 w 466"/>
                <a:gd name="T53" fmla="*/ 10 h 574"/>
                <a:gd name="T54" fmla="*/ 112 w 466"/>
                <a:gd name="T55" fmla="*/ 0 h 574"/>
                <a:gd name="T56" fmla="*/ 140 w 466"/>
                <a:gd name="T57" fmla="*/ 24 h 574"/>
                <a:gd name="T58" fmla="*/ 176 w 466"/>
                <a:gd name="T59" fmla="*/ 80 h 574"/>
                <a:gd name="T60" fmla="*/ 272 w 466"/>
                <a:gd name="T61" fmla="*/ 126 h 574"/>
                <a:gd name="T62" fmla="*/ 294 w 466"/>
                <a:gd name="T63" fmla="*/ 174 h 574"/>
                <a:gd name="T64" fmla="*/ 318 w 466"/>
                <a:gd name="T65" fmla="*/ 202 h 574"/>
                <a:gd name="T66" fmla="*/ 358 w 466"/>
                <a:gd name="T67" fmla="*/ 194 h 574"/>
                <a:gd name="T68" fmla="*/ 362 w 466"/>
                <a:gd name="T69" fmla="*/ 180 h 574"/>
                <a:gd name="T70" fmla="*/ 388 w 466"/>
                <a:gd name="T71" fmla="*/ 194 h 574"/>
                <a:gd name="T72" fmla="*/ 382 w 466"/>
                <a:gd name="T73" fmla="*/ 224 h 574"/>
                <a:gd name="T74" fmla="*/ 338 w 466"/>
                <a:gd name="T75" fmla="*/ 250 h 574"/>
                <a:gd name="T76" fmla="*/ 326 w 466"/>
                <a:gd name="T77" fmla="*/ 284 h 574"/>
                <a:gd name="T78" fmla="*/ 368 w 466"/>
                <a:gd name="T79" fmla="*/ 342 h 574"/>
                <a:gd name="T80" fmla="*/ 388 w 466"/>
                <a:gd name="T81" fmla="*/ 350 h 574"/>
                <a:gd name="T82" fmla="*/ 408 w 466"/>
                <a:gd name="T83" fmla="*/ 374 h 574"/>
                <a:gd name="T84" fmla="*/ 466 w 466"/>
                <a:gd name="T85" fmla="*/ 402 h 574"/>
                <a:gd name="T86" fmla="*/ 434 w 466"/>
                <a:gd name="T87" fmla="*/ 416 h 574"/>
                <a:gd name="T88" fmla="*/ 418 w 466"/>
                <a:gd name="T89" fmla="*/ 430 h 574"/>
                <a:gd name="T90" fmla="*/ 420 w 466"/>
                <a:gd name="T91" fmla="*/ 456 h 574"/>
                <a:gd name="T92" fmla="*/ 400 w 466"/>
                <a:gd name="T93" fmla="*/ 472 h 574"/>
                <a:gd name="T94" fmla="*/ 384 w 466"/>
                <a:gd name="T95" fmla="*/ 540 h 574"/>
                <a:gd name="T96" fmla="*/ 352 w 466"/>
                <a:gd name="T97" fmla="*/ 556 h 574"/>
                <a:gd name="T98" fmla="*/ 302 w 466"/>
                <a:gd name="T99" fmla="*/ 570 h 574"/>
                <a:gd name="T100" fmla="*/ 268 w 466"/>
                <a:gd name="T101" fmla="*/ 556 h 574"/>
                <a:gd name="T102" fmla="*/ 250 w 466"/>
                <a:gd name="T103" fmla="*/ 530 h 574"/>
                <a:gd name="T104" fmla="*/ 234 w 466"/>
                <a:gd name="T105" fmla="*/ 542 h 574"/>
                <a:gd name="T106" fmla="*/ 0 w 466"/>
                <a:gd name="T107" fmla="*/ 0 h 574"/>
                <a:gd name="T108" fmla="*/ 466 w 466"/>
                <a:gd name="T109" fmla="*/ 574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T106" t="T107" r="T108" b="T109"/>
              <a:pathLst>
                <a:path w="466" h="574">
                  <a:moveTo>
                    <a:pt x="216" y="574"/>
                  </a:moveTo>
                  <a:lnTo>
                    <a:pt x="216" y="574"/>
                  </a:lnTo>
                  <a:lnTo>
                    <a:pt x="212" y="570"/>
                  </a:lnTo>
                  <a:lnTo>
                    <a:pt x="212" y="524"/>
                  </a:lnTo>
                  <a:lnTo>
                    <a:pt x="202" y="516"/>
                  </a:lnTo>
                  <a:lnTo>
                    <a:pt x="182" y="516"/>
                  </a:lnTo>
                  <a:lnTo>
                    <a:pt x="176" y="518"/>
                  </a:lnTo>
                  <a:lnTo>
                    <a:pt x="170" y="520"/>
                  </a:lnTo>
                  <a:lnTo>
                    <a:pt x="166" y="522"/>
                  </a:lnTo>
                  <a:lnTo>
                    <a:pt x="162" y="528"/>
                  </a:lnTo>
                  <a:lnTo>
                    <a:pt x="154" y="542"/>
                  </a:lnTo>
                  <a:lnTo>
                    <a:pt x="148" y="546"/>
                  </a:lnTo>
                  <a:lnTo>
                    <a:pt x="144" y="548"/>
                  </a:lnTo>
                  <a:lnTo>
                    <a:pt x="142" y="542"/>
                  </a:lnTo>
                  <a:lnTo>
                    <a:pt x="140" y="538"/>
                  </a:lnTo>
                  <a:lnTo>
                    <a:pt x="130" y="532"/>
                  </a:lnTo>
                  <a:lnTo>
                    <a:pt x="122" y="520"/>
                  </a:lnTo>
                  <a:lnTo>
                    <a:pt x="122" y="510"/>
                  </a:lnTo>
                  <a:lnTo>
                    <a:pt x="120" y="502"/>
                  </a:lnTo>
                  <a:lnTo>
                    <a:pt x="118" y="494"/>
                  </a:lnTo>
                  <a:lnTo>
                    <a:pt x="114" y="490"/>
                  </a:lnTo>
                  <a:lnTo>
                    <a:pt x="108" y="480"/>
                  </a:lnTo>
                  <a:lnTo>
                    <a:pt x="104" y="476"/>
                  </a:lnTo>
                  <a:lnTo>
                    <a:pt x="102" y="470"/>
                  </a:lnTo>
                  <a:lnTo>
                    <a:pt x="94" y="462"/>
                  </a:lnTo>
                  <a:lnTo>
                    <a:pt x="94" y="452"/>
                  </a:lnTo>
                  <a:lnTo>
                    <a:pt x="100" y="446"/>
                  </a:lnTo>
                  <a:lnTo>
                    <a:pt x="112" y="436"/>
                  </a:lnTo>
                  <a:lnTo>
                    <a:pt x="110" y="424"/>
                  </a:lnTo>
                  <a:lnTo>
                    <a:pt x="106" y="416"/>
                  </a:lnTo>
                  <a:lnTo>
                    <a:pt x="100" y="410"/>
                  </a:lnTo>
                  <a:lnTo>
                    <a:pt x="92" y="406"/>
                  </a:lnTo>
                  <a:lnTo>
                    <a:pt x="74" y="400"/>
                  </a:lnTo>
                  <a:lnTo>
                    <a:pt x="68" y="398"/>
                  </a:lnTo>
                  <a:lnTo>
                    <a:pt x="60" y="394"/>
                  </a:lnTo>
                  <a:lnTo>
                    <a:pt x="58" y="380"/>
                  </a:lnTo>
                  <a:lnTo>
                    <a:pt x="54" y="376"/>
                  </a:lnTo>
                  <a:lnTo>
                    <a:pt x="54" y="370"/>
                  </a:lnTo>
                  <a:lnTo>
                    <a:pt x="56" y="366"/>
                  </a:lnTo>
                  <a:lnTo>
                    <a:pt x="64" y="356"/>
                  </a:lnTo>
                  <a:lnTo>
                    <a:pt x="74" y="350"/>
                  </a:lnTo>
                  <a:lnTo>
                    <a:pt x="86" y="346"/>
                  </a:lnTo>
                  <a:lnTo>
                    <a:pt x="102" y="326"/>
                  </a:lnTo>
                  <a:lnTo>
                    <a:pt x="100" y="304"/>
                  </a:lnTo>
                  <a:lnTo>
                    <a:pt x="96" y="284"/>
                  </a:lnTo>
                  <a:lnTo>
                    <a:pt x="88" y="266"/>
                  </a:lnTo>
                  <a:lnTo>
                    <a:pt x="84" y="260"/>
                  </a:lnTo>
                  <a:lnTo>
                    <a:pt x="78" y="252"/>
                  </a:lnTo>
                  <a:lnTo>
                    <a:pt x="56" y="252"/>
                  </a:lnTo>
                  <a:lnTo>
                    <a:pt x="48" y="262"/>
                  </a:lnTo>
                  <a:lnTo>
                    <a:pt x="40" y="264"/>
                  </a:lnTo>
                  <a:lnTo>
                    <a:pt x="34" y="258"/>
                  </a:lnTo>
                  <a:lnTo>
                    <a:pt x="30" y="252"/>
                  </a:lnTo>
                  <a:lnTo>
                    <a:pt x="24" y="238"/>
                  </a:lnTo>
                  <a:lnTo>
                    <a:pt x="20" y="216"/>
                  </a:lnTo>
                  <a:lnTo>
                    <a:pt x="0" y="202"/>
                  </a:lnTo>
                  <a:lnTo>
                    <a:pt x="2" y="194"/>
                  </a:lnTo>
                  <a:lnTo>
                    <a:pt x="6" y="186"/>
                  </a:lnTo>
                  <a:lnTo>
                    <a:pt x="10" y="180"/>
                  </a:lnTo>
                  <a:lnTo>
                    <a:pt x="16" y="172"/>
                  </a:lnTo>
                  <a:lnTo>
                    <a:pt x="30" y="160"/>
                  </a:lnTo>
                  <a:lnTo>
                    <a:pt x="42" y="148"/>
                  </a:lnTo>
                  <a:lnTo>
                    <a:pt x="46" y="128"/>
                  </a:lnTo>
                  <a:lnTo>
                    <a:pt x="46" y="108"/>
                  </a:lnTo>
                  <a:lnTo>
                    <a:pt x="44" y="72"/>
                  </a:lnTo>
                  <a:lnTo>
                    <a:pt x="48" y="70"/>
                  </a:lnTo>
                  <a:lnTo>
                    <a:pt x="58" y="74"/>
                  </a:lnTo>
                  <a:lnTo>
                    <a:pt x="60" y="82"/>
                  </a:lnTo>
                  <a:lnTo>
                    <a:pt x="66" y="96"/>
                  </a:lnTo>
                  <a:lnTo>
                    <a:pt x="72" y="104"/>
                  </a:lnTo>
                  <a:lnTo>
                    <a:pt x="76" y="110"/>
                  </a:lnTo>
                  <a:lnTo>
                    <a:pt x="82" y="116"/>
                  </a:lnTo>
                  <a:lnTo>
                    <a:pt x="90" y="120"/>
                  </a:lnTo>
                  <a:lnTo>
                    <a:pt x="110" y="120"/>
                  </a:lnTo>
                  <a:lnTo>
                    <a:pt x="118" y="104"/>
                  </a:lnTo>
                  <a:lnTo>
                    <a:pt x="122" y="92"/>
                  </a:lnTo>
                  <a:lnTo>
                    <a:pt x="126" y="80"/>
                  </a:lnTo>
                  <a:lnTo>
                    <a:pt x="132" y="66"/>
                  </a:lnTo>
                  <a:lnTo>
                    <a:pt x="134" y="54"/>
                  </a:lnTo>
                  <a:lnTo>
                    <a:pt x="96" y="18"/>
                  </a:lnTo>
                  <a:lnTo>
                    <a:pt x="98" y="10"/>
                  </a:lnTo>
                  <a:lnTo>
                    <a:pt x="102" y="6"/>
                  </a:lnTo>
                  <a:lnTo>
                    <a:pt x="106" y="4"/>
                  </a:lnTo>
                  <a:lnTo>
                    <a:pt x="112" y="0"/>
                  </a:lnTo>
                  <a:lnTo>
                    <a:pt x="118" y="0"/>
                  </a:lnTo>
                  <a:lnTo>
                    <a:pt x="128" y="12"/>
                  </a:lnTo>
                  <a:lnTo>
                    <a:pt x="140" y="24"/>
                  </a:lnTo>
                  <a:lnTo>
                    <a:pt x="150" y="40"/>
                  </a:lnTo>
                  <a:lnTo>
                    <a:pt x="160" y="60"/>
                  </a:lnTo>
                  <a:lnTo>
                    <a:pt x="176" y="80"/>
                  </a:lnTo>
                  <a:lnTo>
                    <a:pt x="248" y="94"/>
                  </a:lnTo>
                  <a:lnTo>
                    <a:pt x="264" y="106"/>
                  </a:lnTo>
                  <a:lnTo>
                    <a:pt x="272" y="126"/>
                  </a:lnTo>
                  <a:lnTo>
                    <a:pt x="280" y="150"/>
                  </a:lnTo>
                  <a:lnTo>
                    <a:pt x="286" y="162"/>
                  </a:lnTo>
                  <a:lnTo>
                    <a:pt x="294" y="174"/>
                  </a:lnTo>
                  <a:lnTo>
                    <a:pt x="302" y="184"/>
                  </a:lnTo>
                  <a:lnTo>
                    <a:pt x="314" y="194"/>
                  </a:lnTo>
                  <a:lnTo>
                    <a:pt x="318" y="202"/>
                  </a:lnTo>
                  <a:lnTo>
                    <a:pt x="336" y="200"/>
                  </a:lnTo>
                  <a:lnTo>
                    <a:pt x="348" y="198"/>
                  </a:lnTo>
                  <a:lnTo>
                    <a:pt x="358" y="194"/>
                  </a:lnTo>
                  <a:lnTo>
                    <a:pt x="360" y="182"/>
                  </a:lnTo>
                  <a:lnTo>
                    <a:pt x="360" y="180"/>
                  </a:lnTo>
                  <a:lnTo>
                    <a:pt x="362" y="180"/>
                  </a:lnTo>
                  <a:lnTo>
                    <a:pt x="366" y="180"/>
                  </a:lnTo>
                  <a:lnTo>
                    <a:pt x="380" y="180"/>
                  </a:lnTo>
                  <a:lnTo>
                    <a:pt x="388" y="194"/>
                  </a:lnTo>
                  <a:lnTo>
                    <a:pt x="392" y="206"/>
                  </a:lnTo>
                  <a:lnTo>
                    <a:pt x="394" y="220"/>
                  </a:lnTo>
                  <a:lnTo>
                    <a:pt x="382" y="224"/>
                  </a:lnTo>
                  <a:lnTo>
                    <a:pt x="370" y="226"/>
                  </a:lnTo>
                  <a:lnTo>
                    <a:pt x="348" y="226"/>
                  </a:lnTo>
                  <a:lnTo>
                    <a:pt x="338" y="250"/>
                  </a:lnTo>
                  <a:lnTo>
                    <a:pt x="334" y="274"/>
                  </a:lnTo>
                  <a:lnTo>
                    <a:pt x="330" y="280"/>
                  </a:lnTo>
                  <a:lnTo>
                    <a:pt x="326" y="284"/>
                  </a:lnTo>
                  <a:lnTo>
                    <a:pt x="326" y="292"/>
                  </a:lnTo>
                  <a:lnTo>
                    <a:pt x="326" y="302"/>
                  </a:lnTo>
                  <a:lnTo>
                    <a:pt x="368" y="342"/>
                  </a:lnTo>
                  <a:lnTo>
                    <a:pt x="372" y="344"/>
                  </a:lnTo>
                  <a:lnTo>
                    <a:pt x="380" y="346"/>
                  </a:lnTo>
                  <a:lnTo>
                    <a:pt x="388" y="350"/>
                  </a:lnTo>
                  <a:lnTo>
                    <a:pt x="390" y="354"/>
                  </a:lnTo>
                  <a:lnTo>
                    <a:pt x="392" y="360"/>
                  </a:lnTo>
                  <a:lnTo>
                    <a:pt x="408" y="374"/>
                  </a:lnTo>
                  <a:lnTo>
                    <a:pt x="456" y="378"/>
                  </a:lnTo>
                  <a:lnTo>
                    <a:pt x="466" y="386"/>
                  </a:lnTo>
                  <a:lnTo>
                    <a:pt x="466" y="402"/>
                  </a:lnTo>
                  <a:lnTo>
                    <a:pt x="458" y="408"/>
                  </a:lnTo>
                  <a:lnTo>
                    <a:pt x="450" y="412"/>
                  </a:lnTo>
                  <a:lnTo>
                    <a:pt x="434" y="416"/>
                  </a:lnTo>
                  <a:lnTo>
                    <a:pt x="426" y="420"/>
                  </a:lnTo>
                  <a:lnTo>
                    <a:pt x="422" y="424"/>
                  </a:lnTo>
                  <a:lnTo>
                    <a:pt x="418" y="430"/>
                  </a:lnTo>
                  <a:lnTo>
                    <a:pt x="416" y="440"/>
                  </a:lnTo>
                  <a:lnTo>
                    <a:pt x="420" y="450"/>
                  </a:lnTo>
                  <a:lnTo>
                    <a:pt x="420" y="456"/>
                  </a:lnTo>
                  <a:lnTo>
                    <a:pt x="420" y="460"/>
                  </a:lnTo>
                  <a:lnTo>
                    <a:pt x="408" y="466"/>
                  </a:lnTo>
                  <a:lnTo>
                    <a:pt x="400" y="472"/>
                  </a:lnTo>
                  <a:lnTo>
                    <a:pt x="400" y="522"/>
                  </a:lnTo>
                  <a:lnTo>
                    <a:pt x="392" y="532"/>
                  </a:lnTo>
                  <a:lnTo>
                    <a:pt x="384" y="540"/>
                  </a:lnTo>
                  <a:lnTo>
                    <a:pt x="378" y="546"/>
                  </a:lnTo>
                  <a:lnTo>
                    <a:pt x="368" y="550"/>
                  </a:lnTo>
                  <a:lnTo>
                    <a:pt x="352" y="556"/>
                  </a:lnTo>
                  <a:lnTo>
                    <a:pt x="330" y="560"/>
                  </a:lnTo>
                  <a:lnTo>
                    <a:pt x="316" y="566"/>
                  </a:lnTo>
                  <a:lnTo>
                    <a:pt x="302" y="570"/>
                  </a:lnTo>
                  <a:lnTo>
                    <a:pt x="290" y="570"/>
                  </a:lnTo>
                  <a:lnTo>
                    <a:pt x="278" y="566"/>
                  </a:lnTo>
                  <a:lnTo>
                    <a:pt x="268" y="556"/>
                  </a:lnTo>
                  <a:lnTo>
                    <a:pt x="260" y="546"/>
                  </a:lnTo>
                  <a:lnTo>
                    <a:pt x="256" y="536"/>
                  </a:lnTo>
                  <a:lnTo>
                    <a:pt x="250" y="530"/>
                  </a:lnTo>
                  <a:lnTo>
                    <a:pt x="242" y="530"/>
                  </a:lnTo>
                  <a:lnTo>
                    <a:pt x="238" y="532"/>
                  </a:lnTo>
                  <a:lnTo>
                    <a:pt x="234" y="542"/>
                  </a:lnTo>
                  <a:lnTo>
                    <a:pt x="226" y="574"/>
                  </a:lnTo>
                  <a:lnTo>
                    <a:pt x="216" y="5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lstStyle/>
            <a:p>
              <a:pPr fontAlgn="base">
                <a:spcBef>
                  <a:spcPct val="0"/>
                </a:spcBef>
                <a:spcAft>
                  <a:spcPct val="0"/>
                </a:spcAft>
                <a:buFont typeface="Arial" pitchFamily="34" charset="0"/>
                <a:buNone/>
              </a:pPr>
              <a:endParaRPr lang="zh-CN" altLang="en-US" sz="2800" smtClean="0">
                <a:solidFill>
                  <a:srgbClr val="000000"/>
                </a:solidFill>
                <a:latin typeface="微软雅黑" panose="020B0503020204020204" pitchFamily="34" charset="-122"/>
                <a:ea typeface="微软雅黑" panose="020B0503020204020204" pitchFamily="34" charset="-122"/>
              </a:endParaRPr>
            </a:p>
          </p:txBody>
        </p:sp>
        <p:sp>
          <p:nvSpPr>
            <p:cNvPr id="21" name="Freeform 25"/>
            <p:cNvSpPr>
              <a:spLocks/>
            </p:cNvSpPr>
            <p:nvPr/>
          </p:nvSpPr>
          <p:spPr bwMode="auto">
            <a:xfrm>
              <a:off x="6380195" y="2788178"/>
              <a:ext cx="560650" cy="544402"/>
            </a:xfrm>
            <a:custGeom>
              <a:avLst/>
              <a:gdLst>
                <a:gd name="T0" fmla="*/ 330 w 544"/>
                <a:gd name="T1" fmla="*/ 534 h 538"/>
                <a:gd name="T2" fmla="*/ 308 w 544"/>
                <a:gd name="T3" fmla="*/ 518 h 538"/>
                <a:gd name="T4" fmla="*/ 304 w 544"/>
                <a:gd name="T5" fmla="*/ 512 h 538"/>
                <a:gd name="T6" fmla="*/ 344 w 544"/>
                <a:gd name="T7" fmla="*/ 496 h 538"/>
                <a:gd name="T8" fmla="*/ 348 w 544"/>
                <a:gd name="T9" fmla="*/ 458 h 538"/>
                <a:gd name="T10" fmla="*/ 326 w 544"/>
                <a:gd name="T11" fmla="*/ 444 h 538"/>
                <a:gd name="T12" fmla="*/ 286 w 544"/>
                <a:gd name="T13" fmla="*/ 438 h 538"/>
                <a:gd name="T14" fmla="*/ 258 w 544"/>
                <a:gd name="T15" fmla="*/ 414 h 538"/>
                <a:gd name="T16" fmla="*/ 234 w 544"/>
                <a:gd name="T17" fmla="*/ 394 h 538"/>
                <a:gd name="T18" fmla="*/ 214 w 544"/>
                <a:gd name="T19" fmla="*/ 374 h 538"/>
                <a:gd name="T20" fmla="*/ 220 w 544"/>
                <a:gd name="T21" fmla="*/ 360 h 538"/>
                <a:gd name="T22" fmla="*/ 230 w 544"/>
                <a:gd name="T23" fmla="*/ 314 h 538"/>
                <a:gd name="T24" fmla="*/ 266 w 544"/>
                <a:gd name="T25" fmla="*/ 312 h 538"/>
                <a:gd name="T26" fmla="*/ 278 w 544"/>
                <a:gd name="T27" fmla="*/ 286 h 538"/>
                <a:gd name="T28" fmla="*/ 264 w 544"/>
                <a:gd name="T29" fmla="*/ 250 h 538"/>
                <a:gd name="T30" fmla="*/ 228 w 544"/>
                <a:gd name="T31" fmla="*/ 252 h 538"/>
                <a:gd name="T32" fmla="*/ 198 w 544"/>
                <a:gd name="T33" fmla="*/ 264 h 538"/>
                <a:gd name="T34" fmla="*/ 172 w 544"/>
                <a:gd name="T35" fmla="*/ 230 h 538"/>
                <a:gd name="T36" fmla="*/ 140 w 544"/>
                <a:gd name="T37" fmla="*/ 168 h 538"/>
                <a:gd name="T38" fmla="*/ 96 w 544"/>
                <a:gd name="T39" fmla="*/ 158 h 538"/>
                <a:gd name="T40" fmla="*/ 40 w 544"/>
                <a:gd name="T41" fmla="*/ 116 h 538"/>
                <a:gd name="T42" fmla="*/ 0 w 544"/>
                <a:gd name="T43" fmla="*/ 70 h 538"/>
                <a:gd name="T44" fmla="*/ 0 w 544"/>
                <a:gd name="T45" fmla="*/ 38 h 538"/>
                <a:gd name="T46" fmla="*/ 18 w 544"/>
                <a:gd name="T47" fmla="*/ 40 h 538"/>
                <a:gd name="T48" fmla="*/ 30 w 544"/>
                <a:gd name="T49" fmla="*/ 56 h 538"/>
                <a:gd name="T50" fmla="*/ 50 w 544"/>
                <a:gd name="T51" fmla="*/ 76 h 538"/>
                <a:gd name="T52" fmla="*/ 80 w 544"/>
                <a:gd name="T53" fmla="*/ 96 h 538"/>
                <a:gd name="T54" fmla="*/ 124 w 544"/>
                <a:gd name="T55" fmla="*/ 88 h 538"/>
                <a:gd name="T56" fmla="*/ 146 w 544"/>
                <a:gd name="T57" fmla="*/ 66 h 538"/>
                <a:gd name="T58" fmla="*/ 160 w 544"/>
                <a:gd name="T59" fmla="*/ 76 h 538"/>
                <a:gd name="T60" fmla="*/ 202 w 544"/>
                <a:gd name="T61" fmla="*/ 32 h 538"/>
                <a:gd name="T62" fmla="*/ 218 w 544"/>
                <a:gd name="T63" fmla="*/ 4 h 538"/>
                <a:gd name="T64" fmla="*/ 236 w 544"/>
                <a:gd name="T65" fmla="*/ 26 h 538"/>
                <a:gd name="T66" fmla="*/ 300 w 544"/>
                <a:gd name="T67" fmla="*/ 68 h 538"/>
                <a:gd name="T68" fmla="*/ 372 w 544"/>
                <a:gd name="T69" fmla="*/ 150 h 538"/>
                <a:gd name="T70" fmla="*/ 414 w 544"/>
                <a:gd name="T71" fmla="*/ 230 h 538"/>
                <a:gd name="T72" fmla="*/ 432 w 544"/>
                <a:gd name="T73" fmla="*/ 274 h 538"/>
                <a:gd name="T74" fmla="*/ 526 w 544"/>
                <a:gd name="T75" fmla="*/ 330 h 538"/>
                <a:gd name="T76" fmla="*/ 514 w 544"/>
                <a:gd name="T77" fmla="*/ 340 h 538"/>
                <a:gd name="T78" fmla="*/ 470 w 544"/>
                <a:gd name="T79" fmla="*/ 362 h 538"/>
                <a:gd name="T80" fmla="*/ 498 w 544"/>
                <a:gd name="T81" fmla="*/ 386 h 538"/>
                <a:gd name="T82" fmla="*/ 540 w 544"/>
                <a:gd name="T83" fmla="*/ 420 h 538"/>
                <a:gd name="T84" fmla="*/ 540 w 544"/>
                <a:gd name="T85" fmla="*/ 440 h 538"/>
                <a:gd name="T86" fmla="*/ 516 w 544"/>
                <a:gd name="T87" fmla="*/ 460 h 538"/>
                <a:gd name="T88" fmla="*/ 498 w 544"/>
                <a:gd name="T89" fmla="*/ 474 h 538"/>
                <a:gd name="T90" fmla="*/ 452 w 544"/>
                <a:gd name="T91" fmla="*/ 514 h 538"/>
                <a:gd name="T92" fmla="*/ 366 w 544"/>
                <a:gd name="T93" fmla="*/ 528 h 538"/>
                <a:gd name="T94" fmla="*/ 0 w 544"/>
                <a:gd name="T95" fmla="*/ 0 h 538"/>
                <a:gd name="T96" fmla="*/ 544 w 544"/>
                <a:gd name="T97" fmla="*/ 538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T94" t="T95" r="T96" b="T97"/>
              <a:pathLst>
                <a:path w="544" h="538">
                  <a:moveTo>
                    <a:pt x="342" y="538"/>
                  </a:moveTo>
                  <a:lnTo>
                    <a:pt x="342" y="538"/>
                  </a:lnTo>
                  <a:lnTo>
                    <a:pt x="330" y="534"/>
                  </a:lnTo>
                  <a:lnTo>
                    <a:pt x="322" y="532"/>
                  </a:lnTo>
                  <a:lnTo>
                    <a:pt x="308" y="532"/>
                  </a:lnTo>
                  <a:lnTo>
                    <a:pt x="308" y="518"/>
                  </a:lnTo>
                  <a:lnTo>
                    <a:pt x="304" y="516"/>
                  </a:lnTo>
                  <a:lnTo>
                    <a:pt x="304" y="514"/>
                  </a:lnTo>
                  <a:lnTo>
                    <a:pt x="304" y="512"/>
                  </a:lnTo>
                  <a:lnTo>
                    <a:pt x="308" y="508"/>
                  </a:lnTo>
                  <a:lnTo>
                    <a:pt x="316" y="506"/>
                  </a:lnTo>
                  <a:lnTo>
                    <a:pt x="344" y="496"/>
                  </a:lnTo>
                  <a:lnTo>
                    <a:pt x="354" y="484"/>
                  </a:lnTo>
                  <a:lnTo>
                    <a:pt x="352" y="468"/>
                  </a:lnTo>
                  <a:lnTo>
                    <a:pt x="348" y="458"/>
                  </a:lnTo>
                  <a:lnTo>
                    <a:pt x="342" y="450"/>
                  </a:lnTo>
                  <a:lnTo>
                    <a:pt x="336" y="446"/>
                  </a:lnTo>
                  <a:lnTo>
                    <a:pt x="326" y="444"/>
                  </a:lnTo>
                  <a:lnTo>
                    <a:pt x="318" y="444"/>
                  </a:lnTo>
                  <a:lnTo>
                    <a:pt x="298" y="444"/>
                  </a:lnTo>
                  <a:lnTo>
                    <a:pt x="286" y="438"/>
                  </a:lnTo>
                  <a:lnTo>
                    <a:pt x="280" y="432"/>
                  </a:lnTo>
                  <a:lnTo>
                    <a:pt x="272" y="420"/>
                  </a:lnTo>
                  <a:lnTo>
                    <a:pt x="258" y="414"/>
                  </a:lnTo>
                  <a:lnTo>
                    <a:pt x="248" y="408"/>
                  </a:lnTo>
                  <a:lnTo>
                    <a:pt x="240" y="400"/>
                  </a:lnTo>
                  <a:lnTo>
                    <a:pt x="234" y="394"/>
                  </a:lnTo>
                  <a:lnTo>
                    <a:pt x="222" y="386"/>
                  </a:lnTo>
                  <a:lnTo>
                    <a:pt x="216" y="380"/>
                  </a:lnTo>
                  <a:lnTo>
                    <a:pt x="214" y="374"/>
                  </a:lnTo>
                  <a:lnTo>
                    <a:pt x="210" y="368"/>
                  </a:lnTo>
                  <a:lnTo>
                    <a:pt x="216" y="364"/>
                  </a:lnTo>
                  <a:lnTo>
                    <a:pt x="220" y="360"/>
                  </a:lnTo>
                  <a:lnTo>
                    <a:pt x="222" y="350"/>
                  </a:lnTo>
                  <a:lnTo>
                    <a:pt x="224" y="334"/>
                  </a:lnTo>
                  <a:lnTo>
                    <a:pt x="230" y="314"/>
                  </a:lnTo>
                  <a:lnTo>
                    <a:pt x="242" y="314"/>
                  </a:lnTo>
                  <a:lnTo>
                    <a:pt x="254" y="314"/>
                  </a:lnTo>
                  <a:lnTo>
                    <a:pt x="266" y="312"/>
                  </a:lnTo>
                  <a:lnTo>
                    <a:pt x="274" y="308"/>
                  </a:lnTo>
                  <a:lnTo>
                    <a:pt x="280" y="304"/>
                  </a:lnTo>
                  <a:lnTo>
                    <a:pt x="278" y="286"/>
                  </a:lnTo>
                  <a:lnTo>
                    <a:pt x="276" y="268"/>
                  </a:lnTo>
                  <a:lnTo>
                    <a:pt x="268" y="256"/>
                  </a:lnTo>
                  <a:lnTo>
                    <a:pt x="264" y="250"/>
                  </a:lnTo>
                  <a:lnTo>
                    <a:pt x="260" y="246"/>
                  </a:lnTo>
                  <a:lnTo>
                    <a:pt x="240" y="248"/>
                  </a:lnTo>
                  <a:lnTo>
                    <a:pt x="228" y="252"/>
                  </a:lnTo>
                  <a:lnTo>
                    <a:pt x="224" y="268"/>
                  </a:lnTo>
                  <a:lnTo>
                    <a:pt x="202" y="272"/>
                  </a:lnTo>
                  <a:lnTo>
                    <a:pt x="198" y="264"/>
                  </a:lnTo>
                  <a:lnTo>
                    <a:pt x="194" y="260"/>
                  </a:lnTo>
                  <a:lnTo>
                    <a:pt x="186" y="256"/>
                  </a:lnTo>
                  <a:lnTo>
                    <a:pt x="172" y="230"/>
                  </a:lnTo>
                  <a:lnTo>
                    <a:pt x="162" y="206"/>
                  </a:lnTo>
                  <a:lnTo>
                    <a:pt x="152" y="186"/>
                  </a:lnTo>
                  <a:lnTo>
                    <a:pt x="140" y="168"/>
                  </a:lnTo>
                  <a:lnTo>
                    <a:pt x="128" y="162"/>
                  </a:lnTo>
                  <a:lnTo>
                    <a:pt x="116" y="158"/>
                  </a:lnTo>
                  <a:lnTo>
                    <a:pt x="96" y="158"/>
                  </a:lnTo>
                  <a:lnTo>
                    <a:pt x="58" y="146"/>
                  </a:lnTo>
                  <a:lnTo>
                    <a:pt x="50" y="136"/>
                  </a:lnTo>
                  <a:lnTo>
                    <a:pt x="40" y="116"/>
                  </a:lnTo>
                  <a:lnTo>
                    <a:pt x="26" y="98"/>
                  </a:lnTo>
                  <a:lnTo>
                    <a:pt x="12" y="80"/>
                  </a:lnTo>
                  <a:lnTo>
                    <a:pt x="0" y="70"/>
                  </a:lnTo>
                  <a:lnTo>
                    <a:pt x="0" y="56"/>
                  </a:lnTo>
                  <a:lnTo>
                    <a:pt x="0" y="42"/>
                  </a:lnTo>
                  <a:lnTo>
                    <a:pt x="0" y="38"/>
                  </a:lnTo>
                  <a:lnTo>
                    <a:pt x="4" y="36"/>
                  </a:lnTo>
                  <a:lnTo>
                    <a:pt x="10" y="36"/>
                  </a:lnTo>
                  <a:lnTo>
                    <a:pt x="18" y="40"/>
                  </a:lnTo>
                  <a:lnTo>
                    <a:pt x="22" y="48"/>
                  </a:lnTo>
                  <a:lnTo>
                    <a:pt x="30" y="52"/>
                  </a:lnTo>
                  <a:lnTo>
                    <a:pt x="30" y="56"/>
                  </a:lnTo>
                  <a:lnTo>
                    <a:pt x="36" y="60"/>
                  </a:lnTo>
                  <a:lnTo>
                    <a:pt x="44" y="68"/>
                  </a:lnTo>
                  <a:lnTo>
                    <a:pt x="50" y="76"/>
                  </a:lnTo>
                  <a:lnTo>
                    <a:pt x="60" y="90"/>
                  </a:lnTo>
                  <a:lnTo>
                    <a:pt x="68" y="92"/>
                  </a:lnTo>
                  <a:lnTo>
                    <a:pt x="80" y="96"/>
                  </a:lnTo>
                  <a:lnTo>
                    <a:pt x="112" y="98"/>
                  </a:lnTo>
                  <a:lnTo>
                    <a:pt x="118" y="94"/>
                  </a:lnTo>
                  <a:lnTo>
                    <a:pt x="124" y="88"/>
                  </a:lnTo>
                  <a:lnTo>
                    <a:pt x="134" y="74"/>
                  </a:lnTo>
                  <a:lnTo>
                    <a:pt x="140" y="68"/>
                  </a:lnTo>
                  <a:lnTo>
                    <a:pt x="146" y="66"/>
                  </a:lnTo>
                  <a:lnTo>
                    <a:pt x="150" y="66"/>
                  </a:lnTo>
                  <a:lnTo>
                    <a:pt x="154" y="68"/>
                  </a:lnTo>
                  <a:lnTo>
                    <a:pt x="160" y="76"/>
                  </a:lnTo>
                  <a:lnTo>
                    <a:pt x="178" y="78"/>
                  </a:lnTo>
                  <a:lnTo>
                    <a:pt x="200" y="50"/>
                  </a:lnTo>
                  <a:lnTo>
                    <a:pt x="202" y="32"/>
                  </a:lnTo>
                  <a:lnTo>
                    <a:pt x="208" y="16"/>
                  </a:lnTo>
                  <a:lnTo>
                    <a:pt x="212" y="10"/>
                  </a:lnTo>
                  <a:lnTo>
                    <a:pt x="218" y="4"/>
                  </a:lnTo>
                  <a:lnTo>
                    <a:pt x="226" y="2"/>
                  </a:lnTo>
                  <a:lnTo>
                    <a:pt x="236" y="0"/>
                  </a:lnTo>
                  <a:lnTo>
                    <a:pt x="236" y="26"/>
                  </a:lnTo>
                  <a:lnTo>
                    <a:pt x="268" y="52"/>
                  </a:lnTo>
                  <a:lnTo>
                    <a:pt x="284" y="58"/>
                  </a:lnTo>
                  <a:lnTo>
                    <a:pt x="300" y="68"/>
                  </a:lnTo>
                  <a:lnTo>
                    <a:pt x="318" y="78"/>
                  </a:lnTo>
                  <a:lnTo>
                    <a:pt x="338" y="88"/>
                  </a:lnTo>
                  <a:lnTo>
                    <a:pt x="372" y="150"/>
                  </a:lnTo>
                  <a:lnTo>
                    <a:pt x="390" y="184"/>
                  </a:lnTo>
                  <a:lnTo>
                    <a:pt x="412" y="218"/>
                  </a:lnTo>
                  <a:lnTo>
                    <a:pt x="414" y="230"/>
                  </a:lnTo>
                  <a:lnTo>
                    <a:pt x="418" y="244"/>
                  </a:lnTo>
                  <a:lnTo>
                    <a:pt x="424" y="258"/>
                  </a:lnTo>
                  <a:lnTo>
                    <a:pt x="432" y="274"/>
                  </a:lnTo>
                  <a:lnTo>
                    <a:pt x="478" y="298"/>
                  </a:lnTo>
                  <a:lnTo>
                    <a:pt x="500" y="312"/>
                  </a:lnTo>
                  <a:lnTo>
                    <a:pt x="526" y="330"/>
                  </a:lnTo>
                  <a:lnTo>
                    <a:pt x="526" y="336"/>
                  </a:lnTo>
                  <a:lnTo>
                    <a:pt x="522" y="340"/>
                  </a:lnTo>
                  <a:lnTo>
                    <a:pt x="514" y="340"/>
                  </a:lnTo>
                  <a:lnTo>
                    <a:pt x="496" y="342"/>
                  </a:lnTo>
                  <a:lnTo>
                    <a:pt x="470" y="340"/>
                  </a:lnTo>
                  <a:lnTo>
                    <a:pt x="470" y="362"/>
                  </a:lnTo>
                  <a:lnTo>
                    <a:pt x="504" y="374"/>
                  </a:lnTo>
                  <a:lnTo>
                    <a:pt x="500" y="380"/>
                  </a:lnTo>
                  <a:lnTo>
                    <a:pt x="498" y="386"/>
                  </a:lnTo>
                  <a:lnTo>
                    <a:pt x="498" y="392"/>
                  </a:lnTo>
                  <a:lnTo>
                    <a:pt x="500" y="400"/>
                  </a:lnTo>
                  <a:lnTo>
                    <a:pt x="540" y="420"/>
                  </a:lnTo>
                  <a:lnTo>
                    <a:pt x="544" y="426"/>
                  </a:lnTo>
                  <a:lnTo>
                    <a:pt x="542" y="434"/>
                  </a:lnTo>
                  <a:lnTo>
                    <a:pt x="540" y="440"/>
                  </a:lnTo>
                  <a:lnTo>
                    <a:pt x="536" y="446"/>
                  </a:lnTo>
                  <a:lnTo>
                    <a:pt x="530" y="450"/>
                  </a:lnTo>
                  <a:lnTo>
                    <a:pt x="516" y="460"/>
                  </a:lnTo>
                  <a:lnTo>
                    <a:pt x="502" y="468"/>
                  </a:lnTo>
                  <a:lnTo>
                    <a:pt x="502" y="472"/>
                  </a:lnTo>
                  <a:lnTo>
                    <a:pt x="498" y="474"/>
                  </a:lnTo>
                  <a:lnTo>
                    <a:pt x="492" y="478"/>
                  </a:lnTo>
                  <a:lnTo>
                    <a:pt x="478" y="490"/>
                  </a:lnTo>
                  <a:lnTo>
                    <a:pt x="452" y="514"/>
                  </a:lnTo>
                  <a:lnTo>
                    <a:pt x="418" y="526"/>
                  </a:lnTo>
                  <a:lnTo>
                    <a:pt x="416" y="530"/>
                  </a:lnTo>
                  <a:lnTo>
                    <a:pt x="366" y="528"/>
                  </a:lnTo>
                  <a:lnTo>
                    <a:pt x="354" y="532"/>
                  </a:lnTo>
                  <a:lnTo>
                    <a:pt x="342" y="538"/>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lstStyle/>
            <a:p>
              <a:pPr fontAlgn="base">
                <a:spcBef>
                  <a:spcPct val="0"/>
                </a:spcBef>
                <a:spcAft>
                  <a:spcPct val="0"/>
                </a:spcAft>
                <a:buFont typeface="Arial" pitchFamily="34" charset="0"/>
                <a:buNone/>
              </a:pPr>
              <a:endParaRPr lang="zh-CN" altLang="en-US" sz="2800" smtClean="0">
                <a:solidFill>
                  <a:srgbClr val="000000"/>
                </a:solidFill>
                <a:latin typeface="微软雅黑" panose="020B0503020204020204" pitchFamily="34" charset="-122"/>
                <a:ea typeface="微软雅黑" panose="020B0503020204020204" pitchFamily="34" charset="-122"/>
              </a:endParaRPr>
            </a:p>
          </p:txBody>
        </p:sp>
        <p:sp>
          <p:nvSpPr>
            <p:cNvPr id="22" name="Freeform 29"/>
            <p:cNvSpPr>
              <a:spLocks/>
            </p:cNvSpPr>
            <p:nvPr/>
          </p:nvSpPr>
          <p:spPr bwMode="auto">
            <a:xfrm>
              <a:off x="5769387" y="2204771"/>
              <a:ext cx="349431" cy="690950"/>
            </a:xfrm>
            <a:custGeom>
              <a:avLst/>
              <a:gdLst>
                <a:gd name="T0" fmla="*/ 32 w 340"/>
                <a:gd name="T1" fmla="*/ 684 h 684"/>
                <a:gd name="T2" fmla="*/ 16 w 340"/>
                <a:gd name="T3" fmla="*/ 668 h 684"/>
                <a:gd name="T4" fmla="*/ 10 w 340"/>
                <a:gd name="T5" fmla="*/ 654 h 684"/>
                <a:gd name="T6" fmla="*/ 10 w 340"/>
                <a:gd name="T7" fmla="*/ 624 h 684"/>
                <a:gd name="T8" fmla="*/ 18 w 340"/>
                <a:gd name="T9" fmla="*/ 560 h 684"/>
                <a:gd name="T10" fmla="*/ 0 w 340"/>
                <a:gd name="T11" fmla="*/ 440 h 684"/>
                <a:gd name="T12" fmla="*/ 16 w 340"/>
                <a:gd name="T13" fmla="*/ 412 h 684"/>
                <a:gd name="T14" fmla="*/ 30 w 340"/>
                <a:gd name="T15" fmla="*/ 358 h 684"/>
                <a:gd name="T16" fmla="*/ 22 w 340"/>
                <a:gd name="T17" fmla="*/ 310 h 684"/>
                <a:gd name="T18" fmla="*/ 22 w 340"/>
                <a:gd name="T19" fmla="*/ 282 h 684"/>
                <a:gd name="T20" fmla="*/ 32 w 340"/>
                <a:gd name="T21" fmla="*/ 258 h 684"/>
                <a:gd name="T22" fmla="*/ 48 w 340"/>
                <a:gd name="T23" fmla="*/ 232 h 684"/>
                <a:gd name="T24" fmla="*/ 52 w 340"/>
                <a:gd name="T25" fmla="*/ 192 h 684"/>
                <a:gd name="T26" fmla="*/ 66 w 340"/>
                <a:gd name="T27" fmla="*/ 158 h 684"/>
                <a:gd name="T28" fmla="*/ 74 w 340"/>
                <a:gd name="T29" fmla="*/ 142 h 684"/>
                <a:gd name="T30" fmla="*/ 94 w 340"/>
                <a:gd name="T31" fmla="*/ 122 h 684"/>
                <a:gd name="T32" fmla="*/ 128 w 340"/>
                <a:gd name="T33" fmla="*/ 82 h 684"/>
                <a:gd name="T34" fmla="*/ 146 w 340"/>
                <a:gd name="T35" fmla="*/ 62 h 684"/>
                <a:gd name="T36" fmla="*/ 170 w 340"/>
                <a:gd name="T37" fmla="*/ 40 h 684"/>
                <a:gd name="T38" fmla="*/ 214 w 340"/>
                <a:gd name="T39" fmla="*/ 42 h 684"/>
                <a:gd name="T40" fmla="*/ 232 w 340"/>
                <a:gd name="T41" fmla="*/ 38 h 684"/>
                <a:gd name="T42" fmla="*/ 250 w 340"/>
                <a:gd name="T43" fmla="*/ 30 h 684"/>
                <a:gd name="T44" fmla="*/ 270 w 340"/>
                <a:gd name="T45" fmla="*/ 20 h 684"/>
                <a:gd name="T46" fmla="*/ 290 w 340"/>
                <a:gd name="T47" fmla="*/ 0 h 684"/>
                <a:gd name="T48" fmla="*/ 306 w 340"/>
                <a:gd name="T49" fmla="*/ 18 h 684"/>
                <a:gd name="T50" fmla="*/ 290 w 340"/>
                <a:gd name="T51" fmla="*/ 34 h 684"/>
                <a:gd name="T52" fmla="*/ 280 w 340"/>
                <a:gd name="T53" fmla="*/ 46 h 684"/>
                <a:gd name="T54" fmla="*/ 278 w 340"/>
                <a:gd name="T55" fmla="*/ 62 h 684"/>
                <a:gd name="T56" fmla="*/ 296 w 340"/>
                <a:gd name="T57" fmla="*/ 68 h 684"/>
                <a:gd name="T58" fmla="*/ 310 w 340"/>
                <a:gd name="T59" fmla="*/ 82 h 684"/>
                <a:gd name="T60" fmla="*/ 340 w 340"/>
                <a:gd name="T61" fmla="*/ 124 h 684"/>
                <a:gd name="T62" fmla="*/ 328 w 340"/>
                <a:gd name="T63" fmla="*/ 158 h 684"/>
                <a:gd name="T64" fmla="*/ 290 w 340"/>
                <a:gd name="T65" fmla="*/ 186 h 684"/>
                <a:gd name="T66" fmla="*/ 272 w 340"/>
                <a:gd name="T67" fmla="*/ 218 h 684"/>
                <a:gd name="T68" fmla="*/ 268 w 340"/>
                <a:gd name="T69" fmla="*/ 238 h 684"/>
                <a:gd name="T70" fmla="*/ 274 w 340"/>
                <a:gd name="T71" fmla="*/ 256 h 684"/>
                <a:gd name="T72" fmla="*/ 308 w 340"/>
                <a:gd name="T73" fmla="*/ 290 h 684"/>
                <a:gd name="T74" fmla="*/ 320 w 340"/>
                <a:gd name="T75" fmla="*/ 312 h 684"/>
                <a:gd name="T76" fmla="*/ 326 w 340"/>
                <a:gd name="T77" fmla="*/ 332 h 684"/>
                <a:gd name="T78" fmla="*/ 322 w 340"/>
                <a:gd name="T79" fmla="*/ 364 h 684"/>
                <a:gd name="T80" fmla="*/ 308 w 340"/>
                <a:gd name="T81" fmla="*/ 398 h 684"/>
                <a:gd name="T82" fmla="*/ 286 w 340"/>
                <a:gd name="T83" fmla="*/ 426 h 684"/>
                <a:gd name="T84" fmla="*/ 274 w 340"/>
                <a:gd name="T85" fmla="*/ 448 h 684"/>
                <a:gd name="T86" fmla="*/ 302 w 340"/>
                <a:gd name="T87" fmla="*/ 488 h 684"/>
                <a:gd name="T88" fmla="*/ 300 w 340"/>
                <a:gd name="T89" fmla="*/ 524 h 684"/>
                <a:gd name="T90" fmla="*/ 282 w 340"/>
                <a:gd name="T91" fmla="*/ 560 h 684"/>
                <a:gd name="T92" fmla="*/ 236 w 340"/>
                <a:gd name="T93" fmla="*/ 602 h 684"/>
                <a:gd name="T94" fmla="*/ 146 w 340"/>
                <a:gd name="T95" fmla="*/ 632 h 684"/>
                <a:gd name="T96" fmla="*/ 112 w 340"/>
                <a:gd name="T97" fmla="*/ 644 h 684"/>
                <a:gd name="T98" fmla="*/ 66 w 340"/>
                <a:gd name="T99" fmla="*/ 664 h 684"/>
                <a:gd name="T100" fmla="*/ 48 w 340"/>
                <a:gd name="T101" fmla="*/ 678 h 684"/>
                <a:gd name="T102" fmla="*/ 0 w 340"/>
                <a:gd name="T103" fmla="*/ 0 h 684"/>
                <a:gd name="T104" fmla="*/ 340 w 340"/>
                <a:gd name="T105" fmla="*/ 684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T102" t="T103" r="T104" b="T105"/>
              <a:pathLst>
                <a:path w="340" h="684">
                  <a:moveTo>
                    <a:pt x="32" y="684"/>
                  </a:moveTo>
                  <a:lnTo>
                    <a:pt x="32" y="684"/>
                  </a:lnTo>
                  <a:lnTo>
                    <a:pt x="24" y="676"/>
                  </a:lnTo>
                  <a:lnTo>
                    <a:pt x="16" y="668"/>
                  </a:lnTo>
                  <a:lnTo>
                    <a:pt x="12" y="662"/>
                  </a:lnTo>
                  <a:lnTo>
                    <a:pt x="10" y="654"/>
                  </a:lnTo>
                  <a:lnTo>
                    <a:pt x="10" y="638"/>
                  </a:lnTo>
                  <a:lnTo>
                    <a:pt x="10" y="624"/>
                  </a:lnTo>
                  <a:lnTo>
                    <a:pt x="20" y="594"/>
                  </a:lnTo>
                  <a:lnTo>
                    <a:pt x="18" y="560"/>
                  </a:lnTo>
                  <a:lnTo>
                    <a:pt x="0" y="514"/>
                  </a:lnTo>
                  <a:lnTo>
                    <a:pt x="0" y="440"/>
                  </a:lnTo>
                  <a:lnTo>
                    <a:pt x="8" y="426"/>
                  </a:lnTo>
                  <a:lnTo>
                    <a:pt x="16" y="412"/>
                  </a:lnTo>
                  <a:lnTo>
                    <a:pt x="30" y="386"/>
                  </a:lnTo>
                  <a:lnTo>
                    <a:pt x="30" y="358"/>
                  </a:lnTo>
                  <a:lnTo>
                    <a:pt x="24" y="326"/>
                  </a:lnTo>
                  <a:lnTo>
                    <a:pt x="22" y="310"/>
                  </a:lnTo>
                  <a:lnTo>
                    <a:pt x="20" y="296"/>
                  </a:lnTo>
                  <a:lnTo>
                    <a:pt x="22" y="282"/>
                  </a:lnTo>
                  <a:lnTo>
                    <a:pt x="24" y="270"/>
                  </a:lnTo>
                  <a:lnTo>
                    <a:pt x="32" y="258"/>
                  </a:lnTo>
                  <a:lnTo>
                    <a:pt x="44" y="248"/>
                  </a:lnTo>
                  <a:lnTo>
                    <a:pt x="48" y="232"/>
                  </a:lnTo>
                  <a:lnTo>
                    <a:pt x="50" y="218"/>
                  </a:lnTo>
                  <a:lnTo>
                    <a:pt x="52" y="192"/>
                  </a:lnTo>
                  <a:lnTo>
                    <a:pt x="64" y="170"/>
                  </a:lnTo>
                  <a:lnTo>
                    <a:pt x="66" y="158"/>
                  </a:lnTo>
                  <a:lnTo>
                    <a:pt x="70" y="150"/>
                  </a:lnTo>
                  <a:lnTo>
                    <a:pt x="74" y="142"/>
                  </a:lnTo>
                  <a:lnTo>
                    <a:pt x="80" y="134"/>
                  </a:lnTo>
                  <a:lnTo>
                    <a:pt x="94" y="122"/>
                  </a:lnTo>
                  <a:lnTo>
                    <a:pt x="110" y="110"/>
                  </a:lnTo>
                  <a:lnTo>
                    <a:pt x="128" y="82"/>
                  </a:lnTo>
                  <a:lnTo>
                    <a:pt x="140" y="68"/>
                  </a:lnTo>
                  <a:lnTo>
                    <a:pt x="146" y="62"/>
                  </a:lnTo>
                  <a:lnTo>
                    <a:pt x="152" y="58"/>
                  </a:lnTo>
                  <a:lnTo>
                    <a:pt x="170" y="40"/>
                  </a:lnTo>
                  <a:lnTo>
                    <a:pt x="204" y="42"/>
                  </a:lnTo>
                  <a:lnTo>
                    <a:pt x="214" y="42"/>
                  </a:lnTo>
                  <a:lnTo>
                    <a:pt x="224" y="40"/>
                  </a:lnTo>
                  <a:lnTo>
                    <a:pt x="232" y="38"/>
                  </a:lnTo>
                  <a:lnTo>
                    <a:pt x="238" y="32"/>
                  </a:lnTo>
                  <a:lnTo>
                    <a:pt x="250" y="30"/>
                  </a:lnTo>
                  <a:lnTo>
                    <a:pt x="260" y="26"/>
                  </a:lnTo>
                  <a:lnTo>
                    <a:pt x="270" y="20"/>
                  </a:lnTo>
                  <a:lnTo>
                    <a:pt x="282" y="10"/>
                  </a:lnTo>
                  <a:lnTo>
                    <a:pt x="290" y="0"/>
                  </a:lnTo>
                  <a:lnTo>
                    <a:pt x="308" y="12"/>
                  </a:lnTo>
                  <a:lnTo>
                    <a:pt x="306" y="18"/>
                  </a:lnTo>
                  <a:lnTo>
                    <a:pt x="302" y="24"/>
                  </a:lnTo>
                  <a:lnTo>
                    <a:pt x="290" y="34"/>
                  </a:lnTo>
                  <a:lnTo>
                    <a:pt x="284" y="40"/>
                  </a:lnTo>
                  <a:lnTo>
                    <a:pt x="280" y="46"/>
                  </a:lnTo>
                  <a:lnTo>
                    <a:pt x="276" y="54"/>
                  </a:lnTo>
                  <a:lnTo>
                    <a:pt x="278" y="62"/>
                  </a:lnTo>
                  <a:lnTo>
                    <a:pt x="286" y="64"/>
                  </a:lnTo>
                  <a:lnTo>
                    <a:pt x="296" y="68"/>
                  </a:lnTo>
                  <a:lnTo>
                    <a:pt x="302" y="74"/>
                  </a:lnTo>
                  <a:lnTo>
                    <a:pt x="310" y="82"/>
                  </a:lnTo>
                  <a:lnTo>
                    <a:pt x="324" y="100"/>
                  </a:lnTo>
                  <a:lnTo>
                    <a:pt x="340" y="124"/>
                  </a:lnTo>
                  <a:lnTo>
                    <a:pt x="340" y="142"/>
                  </a:lnTo>
                  <a:lnTo>
                    <a:pt x="328" y="158"/>
                  </a:lnTo>
                  <a:lnTo>
                    <a:pt x="318" y="168"/>
                  </a:lnTo>
                  <a:lnTo>
                    <a:pt x="290" y="186"/>
                  </a:lnTo>
                  <a:lnTo>
                    <a:pt x="280" y="202"/>
                  </a:lnTo>
                  <a:lnTo>
                    <a:pt x="272" y="218"/>
                  </a:lnTo>
                  <a:lnTo>
                    <a:pt x="268" y="228"/>
                  </a:lnTo>
                  <a:lnTo>
                    <a:pt x="268" y="238"/>
                  </a:lnTo>
                  <a:lnTo>
                    <a:pt x="268" y="248"/>
                  </a:lnTo>
                  <a:lnTo>
                    <a:pt x="274" y="256"/>
                  </a:lnTo>
                  <a:lnTo>
                    <a:pt x="300" y="278"/>
                  </a:lnTo>
                  <a:lnTo>
                    <a:pt x="308" y="290"/>
                  </a:lnTo>
                  <a:lnTo>
                    <a:pt x="316" y="302"/>
                  </a:lnTo>
                  <a:lnTo>
                    <a:pt x="320" y="312"/>
                  </a:lnTo>
                  <a:lnTo>
                    <a:pt x="324" y="320"/>
                  </a:lnTo>
                  <a:lnTo>
                    <a:pt x="326" y="332"/>
                  </a:lnTo>
                  <a:lnTo>
                    <a:pt x="328" y="344"/>
                  </a:lnTo>
                  <a:lnTo>
                    <a:pt x="322" y="364"/>
                  </a:lnTo>
                  <a:lnTo>
                    <a:pt x="316" y="384"/>
                  </a:lnTo>
                  <a:lnTo>
                    <a:pt x="308" y="398"/>
                  </a:lnTo>
                  <a:lnTo>
                    <a:pt x="298" y="412"/>
                  </a:lnTo>
                  <a:lnTo>
                    <a:pt x="286" y="426"/>
                  </a:lnTo>
                  <a:lnTo>
                    <a:pt x="276" y="436"/>
                  </a:lnTo>
                  <a:lnTo>
                    <a:pt x="274" y="448"/>
                  </a:lnTo>
                  <a:lnTo>
                    <a:pt x="298" y="474"/>
                  </a:lnTo>
                  <a:lnTo>
                    <a:pt x="302" y="488"/>
                  </a:lnTo>
                  <a:lnTo>
                    <a:pt x="302" y="506"/>
                  </a:lnTo>
                  <a:lnTo>
                    <a:pt x="300" y="524"/>
                  </a:lnTo>
                  <a:lnTo>
                    <a:pt x="296" y="544"/>
                  </a:lnTo>
                  <a:lnTo>
                    <a:pt x="282" y="560"/>
                  </a:lnTo>
                  <a:lnTo>
                    <a:pt x="268" y="574"/>
                  </a:lnTo>
                  <a:lnTo>
                    <a:pt x="236" y="602"/>
                  </a:lnTo>
                  <a:lnTo>
                    <a:pt x="164" y="620"/>
                  </a:lnTo>
                  <a:lnTo>
                    <a:pt x="146" y="632"/>
                  </a:lnTo>
                  <a:lnTo>
                    <a:pt x="128" y="640"/>
                  </a:lnTo>
                  <a:lnTo>
                    <a:pt x="112" y="644"/>
                  </a:lnTo>
                  <a:lnTo>
                    <a:pt x="92" y="648"/>
                  </a:lnTo>
                  <a:lnTo>
                    <a:pt x="66" y="664"/>
                  </a:lnTo>
                  <a:lnTo>
                    <a:pt x="56" y="672"/>
                  </a:lnTo>
                  <a:lnTo>
                    <a:pt x="48" y="678"/>
                  </a:lnTo>
                  <a:lnTo>
                    <a:pt x="32" y="68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lstStyle/>
            <a:p>
              <a:pPr fontAlgn="base">
                <a:spcBef>
                  <a:spcPct val="0"/>
                </a:spcBef>
                <a:spcAft>
                  <a:spcPct val="0"/>
                </a:spcAft>
                <a:buFont typeface="Arial" pitchFamily="34" charset="0"/>
                <a:buNone/>
              </a:pPr>
              <a:endParaRPr lang="zh-CN" altLang="en-US" sz="2800" smtClean="0">
                <a:solidFill>
                  <a:srgbClr val="000000"/>
                </a:solidFill>
                <a:latin typeface="微软雅黑" panose="020B0503020204020204" pitchFamily="34" charset="-122"/>
                <a:ea typeface="微软雅黑" panose="020B0503020204020204" pitchFamily="34" charset="-122"/>
              </a:endParaRPr>
            </a:p>
          </p:txBody>
        </p:sp>
        <p:sp>
          <p:nvSpPr>
            <p:cNvPr id="23" name="Freeform 30"/>
            <p:cNvSpPr>
              <a:spLocks/>
            </p:cNvSpPr>
            <p:nvPr/>
          </p:nvSpPr>
          <p:spPr bwMode="auto">
            <a:xfrm>
              <a:off x="6228608" y="2448833"/>
              <a:ext cx="659851" cy="432958"/>
            </a:xfrm>
            <a:custGeom>
              <a:avLst/>
              <a:gdLst>
                <a:gd name="T0" fmla="*/ 70 w 640"/>
                <a:gd name="T1" fmla="*/ 428 h 428"/>
                <a:gd name="T2" fmla="*/ 0 w 640"/>
                <a:gd name="T3" fmla="*/ 372 h 428"/>
                <a:gd name="T4" fmla="*/ 26 w 640"/>
                <a:gd name="T5" fmla="*/ 338 h 428"/>
                <a:gd name="T6" fmla="*/ 38 w 640"/>
                <a:gd name="T7" fmla="*/ 322 h 428"/>
                <a:gd name="T8" fmla="*/ 26 w 640"/>
                <a:gd name="T9" fmla="*/ 244 h 428"/>
                <a:gd name="T10" fmla="*/ 12 w 640"/>
                <a:gd name="T11" fmla="*/ 208 h 428"/>
                <a:gd name="T12" fmla="*/ 14 w 640"/>
                <a:gd name="T13" fmla="*/ 180 h 428"/>
                <a:gd name="T14" fmla="*/ 30 w 640"/>
                <a:gd name="T15" fmla="*/ 156 h 428"/>
                <a:gd name="T16" fmla="*/ 68 w 640"/>
                <a:gd name="T17" fmla="*/ 118 h 428"/>
                <a:gd name="T18" fmla="*/ 84 w 640"/>
                <a:gd name="T19" fmla="*/ 96 h 428"/>
                <a:gd name="T20" fmla="*/ 104 w 640"/>
                <a:gd name="T21" fmla="*/ 80 h 428"/>
                <a:gd name="T22" fmla="*/ 150 w 640"/>
                <a:gd name="T23" fmla="*/ 52 h 428"/>
                <a:gd name="T24" fmla="*/ 210 w 640"/>
                <a:gd name="T25" fmla="*/ 38 h 428"/>
                <a:gd name="T26" fmla="*/ 248 w 640"/>
                <a:gd name="T27" fmla="*/ 16 h 428"/>
                <a:gd name="T28" fmla="*/ 282 w 640"/>
                <a:gd name="T29" fmla="*/ 16 h 428"/>
                <a:gd name="T30" fmla="*/ 294 w 640"/>
                <a:gd name="T31" fmla="*/ 16 h 428"/>
                <a:gd name="T32" fmla="*/ 308 w 640"/>
                <a:gd name="T33" fmla="*/ 36 h 428"/>
                <a:gd name="T34" fmla="*/ 322 w 640"/>
                <a:gd name="T35" fmla="*/ 90 h 428"/>
                <a:gd name="T36" fmla="*/ 360 w 640"/>
                <a:gd name="T37" fmla="*/ 108 h 428"/>
                <a:gd name="T38" fmla="*/ 384 w 640"/>
                <a:gd name="T39" fmla="*/ 110 h 428"/>
                <a:gd name="T40" fmla="*/ 432 w 640"/>
                <a:gd name="T41" fmla="*/ 38 h 428"/>
                <a:gd name="T42" fmla="*/ 452 w 640"/>
                <a:gd name="T43" fmla="*/ 24 h 428"/>
                <a:gd name="T44" fmla="*/ 476 w 640"/>
                <a:gd name="T45" fmla="*/ 16 h 428"/>
                <a:gd name="T46" fmla="*/ 536 w 640"/>
                <a:gd name="T47" fmla="*/ 34 h 428"/>
                <a:gd name="T48" fmla="*/ 640 w 640"/>
                <a:gd name="T49" fmla="*/ 36 h 428"/>
                <a:gd name="T50" fmla="*/ 636 w 640"/>
                <a:gd name="T51" fmla="*/ 46 h 428"/>
                <a:gd name="T52" fmla="*/ 598 w 640"/>
                <a:gd name="T53" fmla="*/ 80 h 428"/>
                <a:gd name="T54" fmla="*/ 540 w 640"/>
                <a:gd name="T55" fmla="*/ 114 h 428"/>
                <a:gd name="T56" fmla="*/ 514 w 640"/>
                <a:gd name="T57" fmla="*/ 136 h 428"/>
                <a:gd name="T58" fmla="*/ 500 w 640"/>
                <a:gd name="T59" fmla="*/ 160 h 428"/>
                <a:gd name="T60" fmla="*/ 472 w 640"/>
                <a:gd name="T61" fmla="*/ 178 h 428"/>
                <a:gd name="T62" fmla="*/ 446 w 640"/>
                <a:gd name="T63" fmla="*/ 188 h 428"/>
                <a:gd name="T64" fmla="*/ 438 w 640"/>
                <a:gd name="T65" fmla="*/ 228 h 428"/>
                <a:gd name="T66" fmla="*/ 418 w 640"/>
                <a:gd name="T67" fmla="*/ 252 h 428"/>
                <a:gd name="T68" fmla="*/ 400 w 640"/>
                <a:gd name="T69" fmla="*/ 276 h 428"/>
                <a:gd name="T70" fmla="*/ 396 w 640"/>
                <a:gd name="T71" fmla="*/ 312 h 428"/>
                <a:gd name="T72" fmla="*/ 382 w 640"/>
                <a:gd name="T73" fmla="*/ 324 h 428"/>
                <a:gd name="T74" fmla="*/ 366 w 640"/>
                <a:gd name="T75" fmla="*/ 328 h 428"/>
                <a:gd name="T76" fmla="*/ 350 w 640"/>
                <a:gd name="T77" fmla="*/ 342 h 428"/>
                <a:gd name="T78" fmla="*/ 338 w 640"/>
                <a:gd name="T79" fmla="*/ 366 h 428"/>
                <a:gd name="T80" fmla="*/ 326 w 640"/>
                <a:gd name="T81" fmla="*/ 394 h 428"/>
                <a:gd name="T82" fmla="*/ 314 w 640"/>
                <a:gd name="T83" fmla="*/ 404 h 428"/>
                <a:gd name="T84" fmla="*/ 304 w 640"/>
                <a:gd name="T85" fmla="*/ 392 h 428"/>
                <a:gd name="T86" fmla="*/ 274 w 640"/>
                <a:gd name="T87" fmla="*/ 404 h 428"/>
                <a:gd name="T88" fmla="*/ 250 w 640"/>
                <a:gd name="T89" fmla="*/ 422 h 428"/>
                <a:gd name="T90" fmla="*/ 222 w 640"/>
                <a:gd name="T91" fmla="*/ 420 h 428"/>
                <a:gd name="T92" fmla="*/ 208 w 640"/>
                <a:gd name="T93" fmla="*/ 404 h 428"/>
                <a:gd name="T94" fmla="*/ 142 w 640"/>
                <a:gd name="T95" fmla="*/ 362 h 428"/>
                <a:gd name="T96" fmla="*/ 138 w 640"/>
                <a:gd name="T97" fmla="*/ 380 h 428"/>
                <a:gd name="T98" fmla="*/ 126 w 640"/>
                <a:gd name="T99" fmla="*/ 406 h 428"/>
                <a:gd name="T100" fmla="*/ 112 w 640"/>
                <a:gd name="T101" fmla="*/ 414 h 428"/>
                <a:gd name="T102" fmla="*/ 96 w 640"/>
                <a:gd name="T103" fmla="*/ 420 h 428"/>
                <a:gd name="T104" fmla="*/ 70 w 640"/>
                <a:gd name="T105" fmla="*/ 428 h 428"/>
                <a:gd name="T106" fmla="*/ 0 w 640"/>
                <a:gd name="T107" fmla="*/ 0 h 428"/>
                <a:gd name="T108" fmla="*/ 640 w 640"/>
                <a:gd name="T109" fmla="*/ 428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T106" t="T107" r="T108" b="T109"/>
              <a:pathLst>
                <a:path w="640" h="428">
                  <a:moveTo>
                    <a:pt x="70" y="428"/>
                  </a:moveTo>
                  <a:lnTo>
                    <a:pt x="70" y="428"/>
                  </a:lnTo>
                  <a:lnTo>
                    <a:pt x="42" y="410"/>
                  </a:lnTo>
                  <a:lnTo>
                    <a:pt x="0" y="372"/>
                  </a:lnTo>
                  <a:lnTo>
                    <a:pt x="10" y="352"/>
                  </a:lnTo>
                  <a:lnTo>
                    <a:pt x="26" y="338"/>
                  </a:lnTo>
                  <a:lnTo>
                    <a:pt x="32" y="330"/>
                  </a:lnTo>
                  <a:lnTo>
                    <a:pt x="38" y="322"/>
                  </a:lnTo>
                  <a:lnTo>
                    <a:pt x="38" y="288"/>
                  </a:lnTo>
                  <a:lnTo>
                    <a:pt x="26" y="244"/>
                  </a:lnTo>
                  <a:lnTo>
                    <a:pt x="18" y="220"/>
                  </a:lnTo>
                  <a:lnTo>
                    <a:pt x="12" y="208"/>
                  </a:lnTo>
                  <a:lnTo>
                    <a:pt x="12" y="186"/>
                  </a:lnTo>
                  <a:lnTo>
                    <a:pt x="14" y="180"/>
                  </a:lnTo>
                  <a:lnTo>
                    <a:pt x="20" y="174"/>
                  </a:lnTo>
                  <a:lnTo>
                    <a:pt x="30" y="156"/>
                  </a:lnTo>
                  <a:lnTo>
                    <a:pt x="42" y="144"/>
                  </a:lnTo>
                  <a:lnTo>
                    <a:pt x="68" y="118"/>
                  </a:lnTo>
                  <a:lnTo>
                    <a:pt x="76" y="106"/>
                  </a:lnTo>
                  <a:lnTo>
                    <a:pt x="84" y="96"/>
                  </a:lnTo>
                  <a:lnTo>
                    <a:pt x="92" y="88"/>
                  </a:lnTo>
                  <a:lnTo>
                    <a:pt x="104" y="80"/>
                  </a:lnTo>
                  <a:lnTo>
                    <a:pt x="126" y="66"/>
                  </a:lnTo>
                  <a:lnTo>
                    <a:pt x="150" y="52"/>
                  </a:lnTo>
                  <a:lnTo>
                    <a:pt x="202" y="0"/>
                  </a:lnTo>
                  <a:lnTo>
                    <a:pt x="210" y="38"/>
                  </a:lnTo>
                  <a:lnTo>
                    <a:pt x="236" y="38"/>
                  </a:lnTo>
                  <a:lnTo>
                    <a:pt x="248" y="16"/>
                  </a:lnTo>
                  <a:lnTo>
                    <a:pt x="268" y="16"/>
                  </a:lnTo>
                  <a:lnTo>
                    <a:pt x="282" y="16"/>
                  </a:lnTo>
                  <a:lnTo>
                    <a:pt x="294" y="12"/>
                  </a:lnTo>
                  <a:lnTo>
                    <a:pt x="294" y="16"/>
                  </a:lnTo>
                  <a:lnTo>
                    <a:pt x="298" y="22"/>
                  </a:lnTo>
                  <a:lnTo>
                    <a:pt x="308" y="36"/>
                  </a:lnTo>
                  <a:lnTo>
                    <a:pt x="308" y="80"/>
                  </a:lnTo>
                  <a:lnTo>
                    <a:pt x="322" y="90"/>
                  </a:lnTo>
                  <a:lnTo>
                    <a:pt x="340" y="100"/>
                  </a:lnTo>
                  <a:lnTo>
                    <a:pt x="360" y="108"/>
                  </a:lnTo>
                  <a:lnTo>
                    <a:pt x="372" y="110"/>
                  </a:lnTo>
                  <a:lnTo>
                    <a:pt x="384" y="110"/>
                  </a:lnTo>
                  <a:lnTo>
                    <a:pt x="424" y="48"/>
                  </a:lnTo>
                  <a:lnTo>
                    <a:pt x="432" y="38"/>
                  </a:lnTo>
                  <a:lnTo>
                    <a:pt x="440" y="30"/>
                  </a:lnTo>
                  <a:lnTo>
                    <a:pt x="452" y="24"/>
                  </a:lnTo>
                  <a:lnTo>
                    <a:pt x="462" y="18"/>
                  </a:lnTo>
                  <a:lnTo>
                    <a:pt x="476" y="16"/>
                  </a:lnTo>
                  <a:lnTo>
                    <a:pt x="492" y="16"/>
                  </a:lnTo>
                  <a:lnTo>
                    <a:pt x="536" y="34"/>
                  </a:lnTo>
                  <a:lnTo>
                    <a:pt x="632" y="32"/>
                  </a:lnTo>
                  <a:lnTo>
                    <a:pt x="640" y="36"/>
                  </a:lnTo>
                  <a:lnTo>
                    <a:pt x="636" y="40"/>
                  </a:lnTo>
                  <a:lnTo>
                    <a:pt x="636" y="46"/>
                  </a:lnTo>
                  <a:lnTo>
                    <a:pt x="632" y="76"/>
                  </a:lnTo>
                  <a:lnTo>
                    <a:pt x="598" y="80"/>
                  </a:lnTo>
                  <a:lnTo>
                    <a:pt x="570" y="96"/>
                  </a:lnTo>
                  <a:lnTo>
                    <a:pt x="540" y="114"/>
                  </a:lnTo>
                  <a:lnTo>
                    <a:pt x="526" y="124"/>
                  </a:lnTo>
                  <a:lnTo>
                    <a:pt x="514" y="136"/>
                  </a:lnTo>
                  <a:lnTo>
                    <a:pt x="506" y="148"/>
                  </a:lnTo>
                  <a:lnTo>
                    <a:pt x="500" y="160"/>
                  </a:lnTo>
                  <a:lnTo>
                    <a:pt x="478" y="170"/>
                  </a:lnTo>
                  <a:lnTo>
                    <a:pt x="472" y="178"/>
                  </a:lnTo>
                  <a:lnTo>
                    <a:pt x="464" y="182"/>
                  </a:lnTo>
                  <a:lnTo>
                    <a:pt x="446" y="188"/>
                  </a:lnTo>
                  <a:lnTo>
                    <a:pt x="440" y="194"/>
                  </a:lnTo>
                  <a:lnTo>
                    <a:pt x="438" y="228"/>
                  </a:lnTo>
                  <a:lnTo>
                    <a:pt x="430" y="240"/>
                  </a:lnTo>
                  <a:lnTo>
                    <a:pt x="418" y="252"/>
                  </a:lnTo>
                  <a:lnTo>
                    <a:pt x="408" y="264"/>
                  </a:lnTo>
                  <a:lnTo>
                    <a:pt x="400" y="276"/>
                  </a:lnTo>
                  <a:lnTo>
                    <a:pt x="400" y="298"/>
                  </a:lnTo>
                  <a:lnTo>
                    <a:pt x="396" y="312"/>
                  </a:lnTo>
                  <a:lnTo>
                    <a:pt x="390" y="324"/>
                  </a:lnTo>
                  <a:lnTo>
                    <a:pt x="382" y="324"/>
                  </a:lnTo>
                  <a:lnTo>
                    <a:pt x="374" y="326"/>
                  </a:lnTo>
                  <a:lnTo>
                    <a:pt x="366" y="328"/>
                  </a:lnTo>
                  <a:lnTo>
                    <a:pt x="360" y="332"/>
                  </a:lnTo>
                  <a:lnTo>
                    <a:pt x="350" y="342"/>
                  </a:lnTo>
                  <a:lnTo>
                    <a:pt x="342" y="352"/>
                  </a:lnTo>
                  <a:lnTo>
                    <a:pt x="338" y="366"/>
                  </a:lnTo>
                  <a:lnTo>
                    <a:pt x="334" y="380"/>
                  </a:lnTo>
                  <a:lnTo>
                    <a:pt x="326" y="394"/>
                  </a:lnTo>
                  <a:lnTo>
                    <a:pt x="322" y="400"/>
                  </a:lnTo>
                  <a:lnTo>
                    <a:pt x="314" y="404"/>
                  </a:lnTo>
                  <a:lnTo>
                    <a:pt x="314" y="400"/>
                  </a:lnTo>
                  <a:lnTo>
                    <a:pt x="304" y="392"/>
                  </a:lnTo>
                  <a:lnTo>
                    <a:pt x="286" y="390"/>
                  </a:lnTo>
                  <a:lnTo>
                    <a:pt x="274" y="404"/>
                  </a:lnTo>
                  <a:lnTo>
                    <a:pt x="262" y="420"/>
                  </a:lnTo>
                  <a:lnTo>
                    <a:pt x="250" y="422"/>
                  </a:lnTo>
                  <a:lnTo>
                    <a:pt x="236" y="422"/>
                  </a:lnTo>
                  <a:lnTo>
                    <a:pt x="222" y="420"/>
                  </a:lnTo>
                  <a:lnTo>
                    <a:pt x="214" y="416"/>
                  </a:lnTo>
                  <a:lnTo>
                    <a:pt x="208" y="404"/>
                  </a:lnTo>
                  <a:lnTo>
                    <a:pt x="168" y="364"/>
                  </a:lnTo>
                  <a:lnTo>
                    <a:pt x="142" y="362"/>
                  </a:lnTo>
                  <a:lnTo>
                    <a:pt x="140" y="370"/>
                  </a:lnTo>
                  <a:lnTo>
                    <a:pt x="138" y="380"/>
                  </a:lnTo>
                  <a:lnTo>
                    <a:pt x="136" y="404"/>
                  </a:lnTo>
                  <a:lnTo>
                    <a:pt x="126" y="406"/>
                  </a:lnTo>
                  <a:lnTo>
                    <a:pt x="118" y="410"/>
                  </a:lnTo>
                  <a:lnTo>
                    <a:pt x="112" y="414"/>
                  </a:lnTo>
                  <a:lnTo>
                    <a:pt x="108" y="418"/>
                  </a:lnTo>
                  <a:lnTo>
                    <a:pt x="96" y="420"/>
                  </a:lnTo>
                  <a:lnTo>
                    <a:pt x="86" y="422"/>
                  </a:lnTo>
                  <a:lnTo>
                    <a:pt x="70" y="428"/>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lstStyle/>
            <a:p>
              <a:pPr fontAlgn="base">
                <a:spcBef>
                  <a:spcPct val="0"/>
                </a:spcBef>
                <a:spcAft>
                  <a:spcPct val="0"/>
                </a:spcAft>
                <a:buFont typeface="Arial" pitchFamily="34" charset="0"/>
                <a:buNone/>
              </a:pPr>
              <a:endParaRPr lang="zh-CN" altLang="en-US" sz="2800" smtClean="0">
                <a:solidFill>
                  <a:srgbClr val="000000"/>
                </a:solidFill>
                <a:latin typeface="微软雅黑" panose="020B0503020204020204" pitchFamily="34" charset="-122"/>
                <a:ea typeface="微软雅黑" panose="020B0503020204020204" pitchFamily="34" charset="-122"/>
              </a:endParaRPr>
            </a:p>
          </p:txBody>
        </p:sp>
        <p:sp>
          <p:nvSpPr>
            <p:cNvPr id="24" name="Freeform 31"/>
            <p:cNvSpPr>
              <a:spLocks/>
            </p:cNvSpPr>
            <p:nvPr/>
          </p:nvSpPr>
          <p:spPr bwMode="auto">
            <a:xfrm>
              <a:off x="5204279" y="2383638"/>
              <a:ext cx="284784" cy="434630"/>
            </a:xfrm>
            <a:custGeom>
              <a:avLst/>
              <a:gdLst>
                <a:gd name="T0" fmla="*/ 106 w 276"/>
                <a:gd name="T1" fmla="*/ 398 h 430"/>
                <a:gd name="T2" fmla="*/ 96 w 276"/>
                <a:gd name="T3" fmla="*/ 340 h 430"/>
                <a:gd name="T4" fmla="*/ 86 w 276"/>
                <a:gd name="T5" fmla="*/ 280 h 430"/>
                <a:gd name="T6" fmla="*/ 52 w 276"/>
                <a:gd name="T7" fmla="*/ 240 h 430"/>
                <a:gd name="T8" fmla="*/ 26 w 276"/>
                <a:gd name="T9" fmla="*/ 214 h 430"/>
                <a:gd name="T10" fmla="*/ 4 w 276"/>
                <a:gd name="T11" fmla="*/ 196 h 430"/>
                <a:gd name="T12" fmla="*/ 28 w 276"/>
                <a:gd name="T13" fmla="*/ 186 h 430"/>
                <a:gd name="T14" fmla="*/ 78 w 276"/>
                <a:gd name="T15" fmla="*/ 170 h 430"/>
                <a:gd name="T16" fmla="*/ 94 w 276"/>
                <a:gd name="T17" fmla="*/ 162 h 430"/>
                <a:gd name="T18" fmla="*/ 130 w 276"/>
                <a:gd name="T19" fmla="*/ 138 h 430"/>
                <a:gd name="T20" fmla="*/ 158 w 276"/>
                <a:gd name="T21" fmla="*/ 42 h 430"/>
                <a:gd name="T22" fmla="*/ 170 w 276"/>
                <a:gd name="T23" fmla="*/ 10 h 430"/>
                <a:gd name="T24" fmla="*/ 190 w 276"/>
                <a:gd name="T25" fmla="*/ 2 h 430"/>
                <a:gd name="T26" fmla="*/ 204 w 276"/>
                <a:gd name="T27" fmla="*/ 0 h 430"/>
                <a:gd name="T28" fmla="*/ 220 w 276"/>
                <a:gd name="T29" fmla="*/ 6 h 430"/>
                <a:gd name="T30" fmla="*/ 218 w 276"/>
                <a:gd name="T31" fmla="*/ 40 h 430"/>
                <a:gd name="T32" fmla="*/ 198 w 276"/>
                <a:gd name="T33" fmla="*/ 74 h 430"/>
                <a:gd name="T34" fmla="*/ 192 w 276"/>
                <a:gd name="T35" fmla="*/ 90 h 430"/>
                <a:gd name="T36" fmla="*/ 194 w 276"/>
                <a:gd name="T37" fmla="*/ 132 h 430"/>
                <a:gd name="T38" fmla="*/ 238 w 276"/>
                <a:gd name="T39" fmla="*/ 146 h 430"/>
                <a:gd name="T40" fmla="*/ 260 w 276"/>
                <a:gd name="T41" fmla="*/ 164 h 430"/>
                <a:gd name="T42" fmla="*/ 276 w 276"/>
                <a:gd name="T43" fmla="*/ 170 h 430"/>
                <a:gd name="T44" fmla="*/ 270 w 276"/>
                <a:gd name="T45" fmla="*/ 184 h 430"/>
                <a:gd name="T46" fmla="*/ 258 w 276"/>
                <a:gd name="T47" fmla="*/ 198 h 430"/>
                <a:gd name="T48" fmla="*/ 244 w 276"/>
                <a:gd name="T49" fmla="*/ 214 h 430"/>
                <a:gd name="T50" fmla="*/ 216 w 276"/>
                <a:gd name="T51" fmla="*/ 228 h 430"/>
                <a:gd name="T52" fmla="*/ 202 w 276"/>
                <a:gd name="T53" fmla="*/ 232 h 430"/>
                <a:gd name="T54" fmla="*/ 202 w 276"/>
                <a:gd name="T55" fmla="*/ 248 h 430"/>
                <a:gd name="T56" fmla="*/ 198 w 276"/>
                <a:gd name="T57" fmla="*/ 270 h 430"/>
                <a:gd name="T58" fmla="*/ 182 w 276"/>
                <a:gd name="T59" fmla="*/ 296 h 430"/>
                <a:gd name="T60" fmla="*/ 178 w 276"/>
                <a:gd name="T61" fmla="*/ 332 h 430"/>
                <a:gd name="T62" fmla="*/ 202 w 276"/>
                <a:gd name="T63" fmla="*/ 348 h 430"/>
                <a:gd name="T64" fmla="*/ 218 w 276"/>
                <a:gd name="T65" fmla="*/ 358 h 430"/>
                <a:gd name="T66" fmla="*/ 224 w 276"/>
                <a:gd name="T67" fmla="*/ 372 h 430"/>
                <a:gd name="T68" fmla="*/ 216 w 276"/>
                <a:gd name="T69" fmla="*/ 394 h 430"/>
                <a:gd name="T70" fmla="*/ 184 w 276"/>
                <a:gd name="T71" fmla="*/ 406 h 430"/>
                <a:gd name="T72" fmla="*/ 154 w 276"/>
                <a:gd name="T73" fmla="*/ 430 h 430"/>
                <a:gd name="T74" fmla="*/ 142 w 276"/>
                <a:gd name="T75" fmla="*/ 428 h 430"/>
                <a:gd name="T76" fmla="*/ 106 w 276"/>
                <a:gd name="T77" fmla="*/ 398 h 430"/>
                <a:gd name="T78" fmla="*/ 0 w 276"/>
                <a:gd name="T79" fmla="*/ 0 h 430"/>
                <a:gd name="T80" fmla="*/ 276 w 276"/>
                <a:gd name="T81" fmla="*/ 43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T78" t="T79" r="T80" b="T81"/>
              <a:pathLst>
                <a:path w="276" h="430">
                  <a:moveTo>
                    <a:pt x="106" y="398"/>
                  </a:moveTo>
                  <a:lnTo>
                    <a:pt x="106" y="398"/>
                  </a:lnTo>
                  <a:lnTo>
                    <a:pt x="98" y="364"/>
                  </a:lnTo>
                  <a:lnTo>
                    <a:pt x="96" y="340"/>
                  </a:lnTo>
                  <a:lnTo>
                    <a:pt x="92" y="318"/>
                  </a:lnTo>
                  <a:lnTo>
                    <a:pt x="86" y="280"/>
                  </a:lnTo>
                  <a:lnTo>
                    <a:pt x="68" y="258"/>
                  </a:lnTo>
                  <a:lnTo>
                    <a:pt x="52" y="240"/>
                  </a:lnTo>
                  <a:lnTo>
                    <a:pt x="36" y="226"/>
                  </a:lnTo>
                  <a:lnTo>
                    <a:pt x="26" y="214"/>
                  </a:lnTo>
                  <a:lnTo>
                    <a:pt x="0" y="200"/>
                  </a:lnTo>
                  <a:lnTo>
                    <a:pt x="4" y="196"/>
                  </a:lnTo>
                  <a:lnTo>
                    <a:pt x="10" y="192"/>
                  </a:lnTo>
                  <a:lnTo>
                    <a:pt x="28" y="186"/>
                  </a:lnTo>
                  <a:lnTo>
                    <a:pt x="68" y="180"/>
                  </a:lnTo>
                  <a:lnTo>
                    <a:pt x="78" y="170"/>
                  </a:lnTo>
                  <a:lnTo>
                    <a:pt x="84" y="166"/>
                  </a:lnTo>
                  <a:lnTo>
                    <a:pt x="94" y="162"/>
                  </a:lnTo>
                  <a:lnTo>
                    <a:pt x="112" y="160"/>
                  </a:lnTo>
                  <a:lnTo>
                    <a:pt x="130" y="138"/>
                  </a:lnTo>
                  <a:lnTo>
                    <a:pt x="128" y="98"/>
                  </a:lnTo>
                  <a:lnTo>
                    <a:pt x="158" y="42"/>
                  </a:lnTo>
                  <a:lnTo>
                    <a:pt x="162" y="12"/>
                  </a:lnTo>
                  <a:lnTo>
                    <a:pt x="170" y="10"/>
                  </a:lnTo>
                  <a:lnTo>
                    <a:pt x="176" y="8"/>
                  </a:lnTo>
                  <a:lnTo>
                    <a:pt x="190" y="2"/>
                  </a:lnTo>
                  <a:lnTo>
                    <a:pt x="198" y="0"/>
                  </a:lnTo>
                  <a:lnTo>
                    <a:pt x="204" y="0"/>
                  </a:lnTo>
                  <a:lnTo>
                    <a:pt x="212" y="2"/>
                  </a:lnTo>
                  <a:lnTo>
                    <a:pt x="220" y="6"/>
                  </a:lnTo>
                  <a:lnTo>
                    <a:pt x="226" y="22"/>
                  </a:lnTo>
                  <a:lnTo>
                    <a:pt x="218" y="40"/>
                  </a:lnTo>
                  <a:lnTo>
                    <a:pt x="212" y="58"/>
                  </a:lnTo>
                  <a:lnTo>
                    <a:pt x="198" y="74"/>
                  </a:lnTo>
                  <a:lnTo>
                    <a:pt x="196" y="82"/>
                  </a:lnTo>
                  <a:lnTo>
                    <a:pt x="192" y="90"/>
                  </a:lnTo>
                  <a:lnTo>
                    <a:pt x="192" y="108"/>
                  </a:lnTo>
                  <a:lnTo>
                    <a:pt x="194" y="132"/>
                  </a:lnTo>
                  <a:lnTo>
                    <a:pt x="232" y="138"/>
                  </a:lnTo>
                  <a:lnTo>
                    <a:pt x="238" y="146"/>
                  </a:lnTo>
                  <a:lnTo>
                    <a:pt x="248" y="154"/>
                  </a:lnTo>
                  <a:lnTo>
                    <a:pt x="260" y="164"/>
                  </a:lnTo>
                  <a:lnTo>
                    <a:pt x="268" y="168"/>
                  </a:lnTo>
                  <a:lnTo>
                    <a:pt x="276" y="170"/>
                  </a:lnTo>
                  <a:lnTo>
                    <a:pt x="274" y="176"/>
                  </a:lnTo>
                  <a:lnTo>
                    <a:pt x="270" y="184"/>
                  </a:lnTo>
                  <a:lnTo>
                    <a:pt x="264" y="192"/>
                  </a:lnTo>
                  <a:lnTo>
                    <a:pt x="258" y="198"/>
                  </a:lnTo>
                  <a:lnTo>
                    <a:pt x="252" y="206"/>
                  </a:lnTo>
                  <a:lnTo>
                    <a:pt x="244" y="214"/>
                  </a:lnTo>
                  <a:lnTo>
                    <a:pt x="228" y="226"/>
                  </a:lnTo>
                  <a:lnTo>
                    <a:pt x="216" y="228"/>
                  </a:lnTo>
                  <a:lnTo>
                    <a:pt x="206" y="228"/>
                  </a:lnTo>
                  <a:lnTo>
                    <a:pt x="202" y="232"/>
                  </a:lnTo>
                  <a:lnTo>
                    <a:pt x="200" y="236"/>
                  </a:lnTo>
                  <a:lnTo>
                    <a:pt x="202" y="248"/>
                  </a:lnTo>
                  <a:lnTo>
                    <a:pt x="200" y="258"/>
                  </a:lnTo>
                  <a:lnTo>
                    <a:pt x="198" y="270"/>
                  </a:lnTo>
                  <a:lnTo>
                    <a:pt x="188" y="284"/>
                  </a:lnTo>
                  <a:lnTo>
                    <a:pt x="182" y="296"/>
                  </a:lnTo>
                  <a:lnTo>
                    <a:pt x="180" y="308"/>
                  </a:lnTo>
                  <a:lnTo>
                    <a:pt x="178" y="332"/>
                  </a:lnTo>
                  <a:lnTo>
                    <a:pt x="194" y="346"/>
                  </a:lnTo>
                  <a:lnTo>
                    <a:pt x="202" y="348"/>
                  </a:lnTo>
                  <a:lnTo>
                    <a:pt x="214" y="352"/>
                  </a:lnTo>
                  <a:lnTo>
                    <a:pt x="218" y="358"/>
                  </a:lnTo>
                  <a:lnTo>
                    <a:pt x="222" y="364"/>
                  </a:lnTo>
                  <a:lnTo>
                    <a:pt x="224" y="372"/>
                  </a:lnTo>
                  <a:lnTo>
                    <a:pt x="222" y="382"/>
                  </a:lnTo>
                  <a:lnTo>
                    <a:pt x="216" y="394"/>
                  </a:lnTo>
                  <a:lnTo>
                    <a:pt x="198" y="400"/>
                  </a:lnTo>
                  <a:lnTo>
                    <a:pt x="184" y="406"/>
                  </a:lnTo>
                  <a:lnTo>
                    <a:pt x="160" y="426"/>
                  </a:lnTo>
                  <a:lnTo>
                    <a:pt x="154" y="430"/>
                  </a:lnTo>
                  <a:lnTo>
                    <a:pt x="148" y="430"/>
                  </a:lnTo>
                  <a:lnTo>
                    <a:pt x="142" y="428"/>
                  </a:lnTo>
                  <a:lnTo>
                    <a:pt x="134" y="422"/>
                  </a:lnTo>
                  <a:lnTo>
                    <a:pt x="106" y="398"/>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lstStyle/>
            <a:p>
              <a:pPr fontAlgn="base">
                <a:spcBef>
                  <a:spcPct val="0"/>
                </a:spcBef>
                <a:spcAft>
                  <a:spcPct val="0"/>
                </a:spcAft>
                <a:buFont typeface="Arial" pitchFamily="34" charset="0"/>
                <a:buNone/>
              </a:pPr>
              <a:endParaRPr lang="zh-CN" altLang="en-US" sz="2800" smtClean="0">
                <a:solidFill>
                  <a:srgbClr val="000000"/>
                </a:solidFill>
                <a:latin typeface="微软雅黑" panose="020B0503020204020204" pitchFamily="34" charset="-122"/>
                <a:ea typeface="微软雅黑" panose="020B0503020204020204" pitchFamily="34" charset="-122"/>
              </a:endParaRPr>
            </a:p>
          </p:txBody>
        </p:sp>
        <p:sp>
          <p:nvSpPr>
            <p:cNvPr id="25" name="Freeform 33"/>
            <p:cNvSpPr>
              <a:spLocks/>
            </p:cNvSpPr>
            <p:nvPr/>
          </p:nvSpPr>
          <p:spPr bwMode="auto">
            <a:xfrm>
              <a:off x="2443382" y="1134913"/>
              <a:ext cx="2039185" cy="1531792"/>
            </a:xfrm>
            <a:custGeom>
              <a:avLst/>
              <a:gdLst>
                <a:gd name="T0" fmla="*/ 1348 w 1980"/>
                <a:gd name="T1" fmla="*/ 1486 h 1516"/>
                <a:gd name="T2" fmla="*/ 1294 w 1980"/>
                <a:gd name="T3" fmla="*/ 1466 h 1516"/>
                <a:gd name="T4" fmla="*/ 1194 w 1980"/>
                <a:gd name="T5" fmla="*/ 1418 h 1516"/>
                <a:gd name="T6" fmla="*/ 1018 w 1980"/>
                <a:gd name="T7" fmla="*/ 1426 h 1516"/>
                <a:gd name="T8" fmla="*/ 884 w 1980"/>
                <a:gd name="T9" fmla="*/ 1450 h 1516"/>
                <a:gd name="T10" fmla="*/ 788 w 1980"/>
                <a:gd name="T11" fmla="*/ 1480 h 1516"/>
                <a:gd name="T12" fmla="*/ 704 w 1980"/>
                <a:gd name="T13" fmla="*/ 1424 h 1516"/>
                <a:gd name="T14" fmla="*/ 646 w 1980"/>
                <a:gd name="T15" fmla="*/ 1418 h 1516"/>
                <a:gd name="T16" fmla="*/ 566 w 1980"/>
                <a:gd name="T17" fmla="*/ 1448 h 1516"/>
                <a:gd name="T18" fmla="*/ 492 w 1980"/>
                <a:gd name="T19" fmla="*/ 1398 h 1516"/>
                <a:gd name="T20" fmla="*/ 398 w 1980"/>
                <a:gd name="T21" fmla="*/ 1480 h 1516"/>
                <a:gd name="T22" fmla="*/ 312 w 1980"/>
                <a:gd name="T23" fmla="*/ 1482 h 1516"/>
                <a:gd name="T24" fmla="*/ 252 w 1980"/>
                <a:gd name="T25" fmla="*/ 1420 h 1516"/>
                <a:gd name="T26" fmla="*/ 234 w 1980"/>
                <a:gd name="T27" fmla="*/ 1326 h 1516"/>
                <a:gd name="T28" fmla="*/ 114 w 1980"/>
                <a:gd name="T29" fmla="*/ 1250 h 1516"/>
                <a:gd name="T30" fmla="*/ 124 w 1980"/>
                <a:gd name="T31" fmla="*/ 1174 h 1516"/>
                <a:gd name="T32" fmla="*/ 32 w 1980"/>
                <a:gd name="T33" fmla="*/ 1084 h 1516"/>
                <a:gd name="T34" fmla="*/ 78 w 1980"/>
                <a:gd name="T35" fmla="*/ 1028 h 1516"/>
                <a:gd name="T36" fmla="*/ 60 w 1980"/>
                <a:gd name="T37" fmla="*/ 886 h 1516"/>
                <a:gd name="T38" fmla="*/ 8 w 1980"/>
                <a:gd name="T39" fmla="*/ 898 h 1516"/>
                <a:gd name="T40" fmla="*/ 18 w 1980"/>
                <a:gd name="T41" fmla="*/ 808 h 1516"/>
                <a:gd name="T42" fmla="*/ 64 w 1980"/>
                <a:gd name="T43" fmla="*/ 742 h 1516"/>
                <a:gd name="T44" fmla="*/ 232 w 1980"/>
                <a:gd name="T45" fmla="*/ 716 h 1516"/>
                <a:gd name="T46" fmla="*/ 284 w 1980"/>
                <a:gd name="T47" fmla="*/ 754 h 1516"/>
                <a:gd name="T48" fmla="*/ 402 w 1980"/>
                <a:gd name="T49" fmla="*/ 694 h 1516"/>
                <a:gd name="T50" fmla="*/ 510 w 1980"/>
                <a:gd name="T51" fmla="*/ 688 h 1516"/>
                <a:gd name="T52" fmla="*/ 648 w 1980"/>
                <a:gd name="T53" fmla="*/ 616 h 1516"/>
                <a:gd name="T54" fmla="*/ 708 w 1980"/>
                <a:gd name="T55" fmla="*/ 536 h 1516"/>
                <a:gd name="T56" fmla="*/ 732 w 1980"/>
                <a:gd name="T57" fmla="*/ 358 h 1516"/>
                <a:gd name="T58" fmla="*/ 824 w 1980"/>
                <a:gd name="T59" fmla="*/ 332 h 1516"/>
                <a:gd name="T60" fmla="*/ 918 w 1980"/>
                <a:gd name="T61" fmla="*/ 356 h 1516"/>
                <a:gd name="T62" fmla="*/ 972 w 1980"/>
                <a:gd name="T63" fmla="*/ 234 h 1516"/>
                <a:gd name="T64" fmla="*/ 1018 w 1980"/>
                <a:gd name="T65" fmla="*/ 152 h 1516"/>
                <a:gd name="T66" fmla="*/ 1142 w 1980"/>
                <a:gd name="T67" fmla="*/ 198 h 1516"/>
                <a:gd name="T68" fmla="*/ 1226 w 1980"/>
                <a:gd name="T69" fmla="*/ 186 h 1516"/>
                <a:gd name="T70" fmla="*/ 1284 w 1980"/>
                <a:gd name="T71" fmla="*/ 58 h 1516"/>
                <a:gd name="T72" fmla="*/ 1374 w 1980"/>
                <a:gd name="T73" fmla="*/ 0 h 1516"/>
                <a:gd name="T74" fmla="*/ 1480 w 1980"/>
                <a:gd name="T75" fmla="*/ 124 h 1516"/>
                <a:gd name="T76" fmla="*/ 1612 w 1980"/>
                <a:gd name="T77" fmla="*/ 298 h 1516"/>
                <a:gd name="T78" fmla="*/ 1574 w 1980"/>
                <a:gd name="T79" fmla="*/ 382 h 1516"/>
                <a:gd name="T80" fmla="*/ 1582 w 1980"/>
                <a:gd name="T81" fmla="*/ 466 h 1516"/>
                <a:gd name="T82" fmla="*/ 1744 w 1980"/>
                <a:gd name="T83" fmla="*/ 524 h 1516"/>
                <a:gd name="T84" fmla="*/ 1906 w 1980"/>
                <a:gd name="T85" fmla="*/ 620 h 1516"/>
                <a:gd name="T86" fmla="*/ 1968 w 1980"/>
                <a:gd name="T87" fmla="*/ 724 h 1516"/>
                <a:gd name="T88" fmla="*/ 1952 w 1980"/>
                <a:gd name="T89" fmla="*/ 832 h 1516"/>
                <a:gd name="T90" fmla="*/ 1818 w 1980"/>
                <a:gd name="T91" fmla="*/ 922 h 1516"/>
                <a:gd name="T92" fmla="*/ 1760 w 1980"/>
                <a:gd name="T93" fmla="*/ 1002 h 1516"/>
                <a:gd name="T94" fmla="*/ 1670 w 1980"/>
                <a:gd name="T95" fmla="*/ 1044 h 1516"/>
                <a:gd name="T96" fmla="*/ 1652 w 1980"/>
                <a:gd name="T97" fmla="*/ 1124 h 1516"/>
                <a:gd name="T98" fmla="*/ 1526 w 1980"/>
                <a:gd name="T99" fmla="*/ 1214 h 1516"/>
                <a:gd name="T100" fmla="*/ 1398 w 1980"/>
                <a:gd name="T101" fmla="*/ 1250 h 1516"/>
                <a:gd name="T102" fmla="*/ 1412 w 1980"/>
                <a:gd name="T103" fmla="*/ 1308 h 1516"/>
                <a:gd name="T104" fmla="*/ 1476 w 1980"/>
                <a:gd name="T105" fmla="*/ 1380 h 1516"/>
                <a:gd name="T106" fmla="*/ 1428 w 1980"/>
                <a:gd name="T107" fmla="*/ 1438 h 1516"/>
                <a:gd name="T108" fmla="*/ 1440 w 1980"/>
                <a:gd name="T109" fmla="*/ 1510 h 1516"/>
                <a:gd name="T110" fmla="*/ 0 w 1980"/>
                <a:gd name="T111" fmla="*/ 0 h 1516"/>
                <a:gd name="T112" fmla="*/ 1980 w 1980"/>
                <a:gd name="T113" fmla="*/ 1516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T110" t="T111" r="T112" b="T113"/>
              <a:pathLst>
                <a:path w="1980" h="1516">
                  <a:moveTo>
                    <a:pt x="1416" y="1516"/>
                  </a:moveTo>
                  <a:lnTo>
                    <a:pt x="1416" y="1516"/>
                  </a:lnTo>
                  <a:lnTo>
                    <a:pt x="1402" y="1508"/>
                  </a:lnTo>
                  <a:lnTo>
                    <a:pt x="1378" y="1484"/>
                  </a:lnTo>
                  <a:lnTo>
                    <a:pt x="1362" y="1484"/>
                  </a:lnTo>
                  <a:lnTo>
                    <a:pt x="1352" y="1484"/>
                  </a:lnTo>
                  <a:lnTo>
                    <a:pt x="1348" y="1486"/>
                  </a:lnTo>
                  <a:lnTo>
                    <a:pt x="1346" y="1488"/>
                  </a:lnTo>
                  <a:lnTo>
                    <a:pt x="1340" y="1502"/>
                  </a:lnTo>
                  <a:lnTo>
                    <a:pt x="1330" y="1498"/>
                  </a:lnTo>
                  <a:lnTo>
                    <a:pt x="1304" y="1500"/>
                  </a:lnTo>
                  <a:lnTo>
                    <a:pt x="1298" y="1490"/>
                  </a:lnTo>
                  <a:lnTo>
                    <a:pt x="1296" y="1480"/>
                  </a:lnTo>
                  <a:lnTo>
                    <a:pt x="1294" y="1466"/>
                  </a:lnTo>
                  <a:lnTo>
                    <a:pt x="1276" y="1458"/>
                  </a:lnTo>
                  <a:lnTo>
                    <a:pt x="1252" y="1438"/>
                  </a:lnTo>
                  <a:lnTo>
                    <a:pt x="1242" y="1430"/>
                  </a:lnTo>
                  <a:lnTo>
                    <a:pt x="1230" y="1424"/>
                  </a:lnTo>
                  <a:lnTo>
                    <a:pt x="1218" y="1420"/>
                  </a:lnTo>
                  <a:lnTo>
                    <a:pt x="1206" y="1418"/>
                  </a:lnTo>
                  <a:lnTo>
                    <a:pt x="1194" y="1418"/>
                  </a:lnTo>
                  <a:lnTo>
                    <a:pt x="1180" y="1422"/>
                  </a:lnTo>
                  <a:lnTo>
                    <a:pt x="1142" y="1428"/>
                  </a:lnTo>
                  <a:lnTo>
                    <a:pt x="1122" y="1428"/>
                  </a:lnTo>
                  <a:lnTo>
                    <a:pt x="1104" y="1428"/>
                  </a:lnTo>
                  <a:lnTo>
                    <a:pt x="1068" y="1416"/>
                  </a:lnTo>
                  <a:lnTo>
                    <a:pt x="1038" y="1416"/>
                  </a:lnTo>
                  <a:lnTo>
                    <a:pt x="1018" y="1426"/>
                  </a:lnTo>
                  <a:lnTo>
                    <a:pt x="1000" y="1436"/>
                  </a:lnTo>
                  <a:lnTo>
                    <a:pt x="984" y="1450"/>
                  </a:lnTo>
                  <a:lnTo>
                    <a:pt x="978" y="1458"/>
                  </a:lnTo>
                  <a:lnTo>
                    <a:pt x="972" y="1466"/>
                  </a:lnTo>
                  <a:lnTo>
                    <a:pt x="938" y="1464"/>
                  </a:lnTo>
                  <a:lnTo>
                    <a:pt x="906" y="1450"/>
                  </a:lnTo>
                  <a:lnTo>
                    <a:pt x="884" y="1450"/>
                  </a:lnTo>
                  <a:lnTo>
                    <a:pt x="876" y="1452"/>
                  </a:lnTo>
                  <a:lnTo>
                    <a:pt x="870" y="1458"/>
                  </a:lnTo>
                  <a:lnTo>
                    <a:pt x="842" y="1464"/>
                  </a:lnTo>
                  <a:lnTo>
                    <a:pt x="826" y="1466"/>
                  </a:lnTo>
                  <a:lnTo>
                    <a:pt x="814" y="1470"/>
                  </a:lnTo>
                  <a:lnTo>
                    <a:pt x="802" y="1476"/>
                  </a:lnTo>
                  <a:lnTo>
                    <a:pt x="788" y="1480"/>
                  </a:lnTo>
                  <a:lnTo>
                    <a:pt x="776" y="1480"/>
                  </a:lnTo>
                  <a:lnTo>
                    <a:pt x="764" y="1476"/>
                  </a:lnTo>
                  <a:lnTo>
                    <a:pt x="740" y="1468"/>
                  </a:lnTo>
                  <a:lnTo>
                    <a:pt x="720" y="1458"/>
                  </a:lnTo>
                  <a:lnTo>
                    <a:pt x="708" y="1448"/>
                  </a:lnTo>
                  <a:lnTo>
                    <a:pt x="706" y="1428"/>
                  </a:lnTo>
                  <a:lnTo>
                    <a:pt x="704" y="1424"/>
                  </a:lnTo>
                  <a:lnTo>
                    <a:pt x="702" y="1420"/>
                  </a:lnTo>
                  <a:lnTo>
                    <a:pt x="694" y="1414"/>
                  </a:lnTo>
                  <a:lnTo>
                    <a:pt x="684" y="1406"/>
                  </a:lnTo>
                  <a:lnTo>
                    <a:pt x="664" y="1408"/>
                  </a:lnTo>
                  <a:lnTo>
                    <a:pt x="658" y="1408"/>
                  </a:lnTo>
                  <a:lnTo>
                    <a:pt x="654" y="1410"/>
                  </a:lnTo>
                  <a:lnTo>
                    <a:pt x="646" y="1418"/>
                  </a:lnTo>
                  <a:lnTo>
                    <a:pt x="634" y="1434"/>
                  </a:lnTo>
                  <a:lnTo>
                    <a:pt x="618" y="1438"/>
                  </a:lnTo>
                  <a:lnTo>
                    <a:pt x="602" y="1440"/>
                  </a:lnTo>
                  <a:lnTo>
                    <a:pt x="586" y="1442"/>
                  </a:lnTo>
                  <a:lnTo>
                    <a:pt x="580" y="1446"/>
                  </a:lnTo>
                  <a:lnTo>
                    <a:pt x="572" y="1448"/>
                  </a:lnTo>
                  <a:lnTo>
                    <a:pt x="566" y="1448"/>
                  </a:lnTo>
                  <a:lnTo>
                    <a:pt x="562" y="1438"/>
                  </a:lnTo>
                  <a:lnTo>
                    <a:pt x="550" y="1428"/>
                  </a:lnTo>
                  <a:lnTo>
                    <a:pt x="540" y="1420"/>
                  </a:lnTo>
                  <a:lnTo>
                    <a:pt x="528" y="1412"/>
                  </a:lnTo>
                  <a:lnTo>
                    <a:pt x="516" y="1406"/>
                  </a:lnTo>
                  <a:lnTo>
                    <a:pt x="504" y="1400"/>
                  </a:lnTo>
                  <a:lnTo>
                    <a:pt x="492" y="1398"/>
                  </a:lnTo>
                  <a:lnTo>
                    <a:pt x="482" y="1396"/>
                  </a:lnTo>
                  <a:lnTo>
                    <a:pt x="470" y="1398"/>
                  </a:lnTo>
                  <a:lnTo>
                    <a:pt x="448" y="1414"/>
                  </a:lnTo>
                  <a:lnTo>
                    <a:pt x="432" y="1428"/>
                  </a:lnTo>
                  <a:lnTo>
                    <a:pt x="420" y="1446"/>
                  </a:lnTo>
                  <a:lnTo>
                    <a:pt x="408" y="1468"/>
                  </a:lnTo>
                  <a:lnTo>
                    <a:pt x="398" y="1480"/>
                  </a:lnTo>
                  <a:lnTo>
                    <a:pt x="388" y="1488"/>
                  </a:lnTo>
                  <a:lnTo>
                    <a:pt x="376" y="1494"/>
                  </a:lnTo>
                  <a:lnTo>
                    <a:pt x="362" y="1498"/>
                  </a:lnTo>
                  <a:lnTo>
                    <a:pt x="332" y="1490"/>
                  </a:lnTo>
                  <a:lnTo>
                    <a:pt x="322" y="1484"/>
                  </a:lnTo>
                  <a:lnTo>
                    <a:pt x="318" y="1482"/>
                  </a:lnTo>
                  <a:lnTo>
                    <a:pt x="312" y="1482"/>
                  </a:lnTo>
                  <a:lnTo>
                    <a:pt x="308" y="1472"/>
                  </a:lnTo>
                  <a:lnTo>
                    <a:pt x="304" y="1464"/>
                  </a:lnTo>
                  <a:lnTo>
                    <a:pt x="298" y="1456"/>
                  </a:lnTo>
                  <a:lnTo>
                    <a:pt x="292" y="1452"/>
                  </a:lnTo>
                  <a:lnTo>
                    <a:pt x="278" y="1444"/>
                  </a:lnTo>
                  <a:lnTo>
                    <a:pt x="264" y="1438"/>
                  </a:lnTo>
                  <a:lnTo>
                    <a:pt x="252" y="1420"/>
                  </a:lnTo>
                  <a:lnTo>
                    <a:pt x="252" y="1378"/>
                  </a:lnTo>
                  <a:lnTo>
                    <a:pt x="256" y="1372"/>
                  </a:lnTo>
                  <a:lnTo>
                    <a:pt x="256" y="1364"/>
                  </a:lnTo>
                  <a:lnTo>
                    <a:pt x="256" y="1350"/>
                  </a:lnTo>
                  <a:lnTo>
                    <a:pt x="250" y="1340"/>
                  </a:lnTo>
                  <a:lnTo>
                    <a:pt x="244" y="1332"/>
                  </a:lnTo>
                  <a:lnTo>
                    <a:pt x="234" y="1326"/>
                  </a:lnTo>
                  <a:lnTo>
                    <a:pt x="226" y="1324"/>
                  </a:lnTo>
                  <a:lnTo>
                    <a:pt x="206" y="1322"/>
                  </a:lnTo>
                  <a:lnTo>
                    <a:pt x="198" y="1320"/>
                  </a:lnTo>
                  <a:lnTo>
                    <a:pt x="190" y="1318"/>
                  </a:lnTo>
                  <a:lnTo>
                    <a:pt x="174" y="1302"/>
                  </a:lnTo>
                  <a:lnTo>
                    <a:pt x="150" y="1258"/>
                  </a:lnTo>
                  <a:lnTo>
                    <a:pt x="114" y="1250"/>
                  </a:lnTo>
                  <a:lnTo>
                    <a:pt x="112" y="1242"/>
                  </a:lnTo>
                  <a:lnTo>
                    <a:pt x="112" y="1232"/>
                  </a:lnTo>
                  <a:lnTo>
                    <a:pt x="112" y="1224"/>
                  </a:lnTo>
                  <a:lnTo>
                    <a:pt x="114" y="1216"/>
                  </a:lnTo>
                  <a:lnTo>
                    <a:pt x="120" y="1200"/>
                  </a:lnTo>
                  <a:lnTo>
                    <a:pt x="126" y="1186"/>
                  </a:lnTo>
                  <a:lnTo>
                    <a:pt x="124" y="1174"/>
                  </a:lnTo>
                  <a:lnTo>
                    <a:pt x="122" y="1162"/>
                  </a:lnTo>
                  <a:lnTo>
                    <a:pt x="118" y="1152"/>
                  </a:lnTo>
                  <a:lnTo>
                    <a:pt x="112" y="1144"/>
                  </a:lnTo>
                  <a:lnTo>
                    <a:pt x="98" y="1128"/>
                  </a:lnTo>
                  <a:lnTo>
                    <a:pt x="84" y="1114"/>
                  </a:lnTo>
                  <a:lnTo>
                    <a:pt x="38" y="1092"/>
                  </a:lnTo>
                  <a:lnTo>
                    <a:pt x="32" y="1084"/>
                  </a:lnTo>
                  <a:lnTo>
                    <a:pt x="32" y="1062"/>
                  </a:lnTo>
                  <a:lnTo>
                    <a:pt x="32" y="1056"/>
                  </a:lnTo>
                  <a:lnTo>
                    <a:pt x="36" y="1054"/>
                  </a:lnTo>
                  <a:lnTo>
                    <a:pt x="40" y="1050"/>
                  </a:lnTo>
                  <a:lnTo>
                    <a:pt x="46" y="1048"/>
                  </a:lnTo>
                  <a:lnTo>
                    <a:pt x="66" y="1038"/>
                  </a:lnTo>
                  <a:lnTo>
                    <a:pt x="78" y="1028"/>
                  </a:lnTo>
                  <a:lnTo>
                    <a:pt x="82" y="1024"/>
                  </a:lnTo>
                  <a:lnTo>
                    <a:pt x="86" y="1018"/>
                  </a:lnTo>
                  <a:lnTo>
                    <a:pt x="86" y="920"/>
                  </a:lnTo>
                  <a:lnTo>
                    <a:pt x="82" y="904"/>
                  </a:lnTo>
                  <a:lnTo>
                    <a:pt x="76" y="894"/>
                  </a:lnTo>
                  <a:lnTo>
                    <a:pt x="68" y="888"/>
                  </a:lnTo>
                  <a:lnTo>
                    <a:pt x="60" y="886"/>
                  </a:lnTo>
                  <a:lnTo>
                    <a:pt x="50" y="884"/>
                  </a:lnTo>
                  <a:lnTo>
                    <a:pt x="40" y="884"/>
                  </a:lnTo>
                  <a:lnTo>
                    <a:pt x="20" y="884"/>
                  </a:lnTo>
                  <a:lnTo>
                    <a:pt x="14" y="888"/>
                  </a:lnTo>
                  <a:lnTo>
                    <a:pt x="10" y="894"/>
                  </a:lnTo>
                  <a:lnTo>
                    <a:pt x="8" y="894"/>
                  </a:lnTo>
                  <a:lnTo>
                    <a:pt x="8" y="898"/>
                  </a:lnTo>
                  <a:lnTo>
                    <a:pt x="2" y="882"/>
                  </a:lnTo>
                  <a:lnTo>
                    <a:pt x="0" y="872"/>
                  </a:lnTo>
                  <a:lnTo>
                    <a:pt x="0" y="864"/>
                  </a:lnTo>
                  <a:lnTo>
                    <a:pt x="2" y="856"/>
                  </a:lnTo>
                  <a:lnTo>
                    <a:pt x="26" y="844"/>
                  </a:lnTo>
                  <a:lnTo>
                    <a:pt x="26" y="820"/>
                  </a:lnTo>
                  <a:lnTo>
                    <a:pt x="18" y="808"/>
                  </a:lnTo>
                  <a:lnTo>
                    <a:pt x="12" y="802"/>
                  </a:lnTo>
                  <a:lnTo>
                    <a:pt x="8" y="798"/>
                  </a:lnTo>
                  <a:lnTo>
                    <a:pt x="8" y="796"/>
                  </a:lnTo>
                  <a:lnTo>
                    <a:pt x="16" y="792"/>
                  </a:lnTo>
                  <a:lnTo>
                    <a:pt x="26" y="786"/>
                  </a:lnTo>
                  <a:lnTo>
                    <a:pt x="40" y="778"/>
                  </a:lnTo>
                  <a:lnTo>
                    <a:pt x="64" y="742"/>
                  </a:lnTo>
                  <a:lnTo>
                    <a:pt x="106" y="726"/>
                  </a:lnTo>
                  <a:lnTo>
                    <a:pt x="136" y="724"/>
                  </a:lnTo>
                  <a:lnTo>
                    <a:pt x="160" y="722"/>
                  </a:lnTo>
                  <a:lnTo>
                    <a:pt x="186" y="716"/>
                  </a:lnTo>
                  <a:lnTo>
                    <a:pt x="214" y="704"/>
                  </a:lnTo>
                  <a:lnTo>
                    <a:pt x="232" y="704"/>
                  </a:lnTo>
                  <a:lnTo>
                    <a:pt x="232" y="716"/>
                  </a:lnTo>
                  <a:lnTo>
                    <a:pt x="236" y="732"/>
                  </a:lnTo>
                  <a:lnTo>
                    <a:pt x="240" y="738"/>
                  </a:lnTo>
                  <a:lnTo>
                    <a:pt x="246" y="746"/>
                  </a:lnTo>
                  <a:lnTo>
                    <a:pt x="254" y="752"/>
                  </a:lnTo>
                  <a:lnTo>
                    <a:pt x="262" y="756"/>
                  </a:lnTo>
                  <a:lnTo>
                    <a:pt x="274" y="756"/>
                  </a:lnTo>
                  <a:lnTo>
                    <a:pt x="284" y="754"/>
                  </a:lnTo>
                  <a:lnTo>
                    <a:pt x="296" y="752"/>
                  </a:lnTo>
                  <a:lnTo>
                    <a:pt x="308" y="746"/>
                  </a:lnTo>
                  <a:lnTo>
                    <a:pt x="338" y="706"/>
                  </a:lnTo>
                  <a:lnTo>
                    <a:pt x="362" y="708"/>
                  </a:lnTo>
                  <a:lnTo>
                    <a:pt x="374" y="708"/>
                  </a:lnTo>
                  <a:lnTo>
                    <a:pt x="388" y="706"/>
                  </a:lnTo>
                  <a:lnTo>
                    <a:pt x="402" y="694"/>
                  </a:lnTo>
                  <a:lnTo>
                    <a:pt x="418" y="684"/>
                  </a:lnTo>
                  <a:lnTo>
                    <a:pt x="436" y="682"/>
                  </a:lnTo>
                  <a:lnTo>
                    <a:pt x="458" y="690"/>
                  </a:lnTo>
                  <a:lnTo>
                    <a:pt x="472" y="694"/>
                  </a:lnTo>
                  <a:lnTo>
                    <a:pt x="488" y="696"/>
                  </a:lnTo>
                  <a:lnTo>
                    <a:pt x="498" y="692"/>
                  </a:lnTo>
                  <a:lnTo>
                    <a:pt x="510" y="688"/>
                  </a:lnTo>
                  <a:lnTo>
                    <a:pt x="536" y="686"/>
                  </a:lnTo>
                  <a:lnTo>
                    <a:pt x="562" y="682"/>
                  </a:lnTo>
                  <a:lnTo>
                    <a:pt x="576" y="678"/>
                  </a:lnTo>
                  <a:lnTo>
                    <a:pt x="588" y="674"/>
                  </a:lnTo>
                  <a:lnTo>
                    <a:pt x="628" y="650"/>
                  </a:lnTo>
                  <a:lnTo>
                    <a:pt x="638" y="620"/>
                  </a:lnTo>
                  <a:lnTo>
                    <a:pt x="648" y="616"/>
                  </a:lnTo>
                  <a:lnTo>
                    <a:pt x="656" y="608"/>
                  </a:lnTo>
                  <a:lnTo>
                    <a:pt x="662" y="600"/>
                  </a:lnTo>
                  <a:lnTo>
                    <a:pt x="668" y="590"/>
                  </a:lnTo>
                  <a:lnTo>
                    <a:pt x="676" y="568"/>
                  </a:lnTo>
                  <a:lnTo>
                    <a:pt x="682" y="550"/>
                  </a:lnTo>
                  <a:lnTo>
                    <a:pt x="700" y="542"/>
                  </a:lnTo>
                  <a:lnTo>
                    <a:pt x="708" y="536"/>
                  </a:lnTo>
                  <a:lnTo>
                    <a:pt x="716" y="528"/>
                  </a:lnTo>
                  <a:lnTo>
                    <a:pt x="730" y="496"/>
                  </a:lnTo>
                  <a:lnTo>
                    <a:pt x="732" y="438"/>
                  </a:lnTo>
                  <a:lnTo>
                    <a:pt x="726" y="414"/>
                  </a:lnTo>
                  <a:lnTo>
                    <a:pt x="728" y="392"/>
                  </a:lnTo>
                  <a:lnTo>
                    <a:pt x="732" y="370"/>
                  </a:lnTo>
                  <a:lnTo>
                    <a:pt x="732" y="358"/>
                  </a:lnTo>
                  <a:lnTo>
                    <a:pt x="732" y="350"/>
                  </a:lnTo>
                  <a:lnTo>
                    <a:pt x="730" y="342"/>
                  </a:lnTo>
                  <a:lnTo>
                    <a:pt x="726" y="334"/>
                  </a:lnTo>
                  <a:lnTo>
                    <a:pt x="722" y="324"/>
                  </a:lnTo>
                  <a:lnTo>
                    <a:pt x="772" y="326"/>
                  </a:lnTo>
                  <a:lnTo>
                    <a:pt x="798" y="328"/>
                  </a:lnTo>
                  <a:lnTo>
                    <a:pt x="824" y="332"/>
                  </a:lnTo>
                  <a:lnTo>
                    <a:pt x="834" y="334"/>
                  </a:lnTo>
                  <a:lnTo>
                    <a:pt x="842" y="338"/>
                  </a:lnTo>
                  <a:lnTo>
                    <a:pt x="860" y="340"/>
                  </a:lnTo>
                  <a:lnTo>
                    <a:pt x="882" y="344"/>
                  </a:lnTo>
                  <a:lnTo>
                    <a:pt x="892" y="350"/>
                  </a:lnTo>
                  <a:lnTo>
                    <a:pt x="904" y="356"/>
                  </a:lnTo>
                  <a:lnTo>
                    <a:pt x="918" y="356"/>
                  </a:lnTo>
                  <a:lnTo>
                    <a:pt x="932" y="342"/>
                  </a:lnTo>
                  <a:lnTo>
                    <a:pt x="932" y="328"/>
                  </a:lnTo>
                  <a:lnTo>
                    <a:pt x="928" y="314"/>
                  </a:lnTo>
                  <a:lnTo>
                    <a:pt x="926" y="302"/>
                  </a:lnTo>
                  <a:lnTo>
                    <a:pt x="930" y="290"/>
                  </a:lnTo>
                  <a:lnTo>
                    <a:pt x="934" y="280"/>
                  </a:lnTo>
                  <a:lnTo>
                    <a:pt x="972" y="234"/>
                  </a:lnTo>
                  <a:lnTo>
                    <a:pt x="978" y="214"/>
                  </a:lnTo>
                  <a:lnTo>
                    <a:pt x="984" y="200"/>
                  </a:lnTo>
                  <a:lnTo>
                    <a:pt x="994" y="186"/>
                  </a:lnTo>
                  <a:lnTo>
                    <a:pt x="1008" y="172"/>
                  </a:lnTo>
                  <a:lnTo>
                    <a:pt x="1012" y="160"/>
                  </a:lnTo>
                  <a:lnTo>
                    <a:pt x="1016" y="154"/>
                  </a:lnTo>
                  <a:lnTo>
                    <a:pt x="1018" y="152"/>
                  </a:lnTo>
                  <a:lnTo>
                    <a:pt x="1022" y="150"/>
                  </a:lnTo>
                  <a:lnTo>
                    <a:pt x="1034" y="150"/>
                  </a:lnTo>
                  <a:lnTo>
                    <a:pt x="1092" y="186"/>
                  </a:lnTo>
                  <a:lnTo>
                    <a:pt x="1104" y="188"/>
                  </a:lnTo>
                  <a:lnTo>
                    <a:pt x="1118" y="190"/>
                  </a:lnTo>
                  <a:lnTo>
                    <a:pt x="1134" y="194"/>
                  </a:lnTo>
                  <a:lnTo>
                    <a:pt x="1142" y="198"/>
                  </a:lnTo>
                  <a:lnTo>
                    <a:pt x="1150" y="204"/>
                  </a:lnTo>
                  <a:lnTo>
                    <a:pt x="1172" y="204"/>
                  </a:lnTo>
                  <a:lnTo>
                    <a:pt x="1184" y="204"/>
                  </a:lnTo>
                  <a:lnTo>
                    <a:pt x="1196" y="202"/>
                  </a:lnTo>
                  <a:lnTo>
                    <a:pt x="1208" y="198"/>
                  </a:lnTo>
                  <a:lnTo>
                    <a:pt x="1218" y="194"/>
                  </a:lnTo>
                  <a:lnTo>
                    <a:pt x="1226" y="186"/>
                  </a:lnTo>
                  <a:lnTo>
                    <a:pt x="1232" y="174"/>
                  </a:lnTo>
                  <a:lnTo>
                    <a:pt x="1226" y="106"/>
                  </a:lnTo>
                  <a:lnTo>
                    <a:pt x="1236" y="88"/>
                  </a:lnTo>
                  <a:lnTo>
                    <a:pt x="1246" y="76"/>
                  </a:lnTo>
                  <a:lnTo>
                    <a:pt x="1258" y="68"/>
                  </a:lnTo>
                  <a:lnTo>
                    <a:pt x="1270" y="62"/>
                  </a:lnTo>
                  <a:lnTo>
                    <a:pt x="1284" y="58"/>
                  </a:lnTo>
                  <a:lnTo>
                    <a:pt x="1298" y="56"/>
                  </a:lnTo>
                  <a:lnTo>
                    <a:pt x="1336" y="52"/>
                  </a:lnTo>
                  <a:lnTo>
                    <a:pt x="1340" y="50"/>
                  </a:lnTo>
                  <a:lnTo>
                    <a:pt x="1344" y="46"/>
                  </a:lnTo>
                  <a:lnTo>
                    <a:pt x="1352" y="36"/>
                  </a:lnTo>
                  <a:lnTo>
                    <a:pt x="1360" y="14"/>
                  </a:lnTo>
                  <a:lnTo>
                    <a:pt x="1374" y="0"/>
                  </a:lnTo>
                  <a:lnTo>
                    <a:pt x="1418" y="0"/>
                  </a:lnTo>
                  <a:lnTo>
                    <a:pt x="1420" y="2"/>
                  </a:lnTo>
                  <a:lnTo>
                    <a:pt x="1424" y="8"/>
                  </a:lnTo>
                  <a:lnTo>
                    <a:pt x="1426" y="22"/>
                  </a:lnTo>
                  <a:lnTo>
                    <a:pt x="1430" y="40"/>
                  </a:lnTo>
                  <a:lnTo>
                    <a:pt x="1436" y="58"/>
                  </a:lnTo>
                  <a:lnTo>
                    <a:pt x="1480" y="124"/>
                  </a:lnTo>
                  <a:lnTo>
                    <a:pt x="1504" y="134"/>
                  </a:lnTo>
                  <a:lnTo>
                    <a:pt x="1538" y="144"/>
                  </a:lnTo>
                  <a:lnTo>
                    <a:pt x="1568" y="164"/>
                  </a:lnTo>
                  <a:lnTo>
                    <a:pt x="1584" y="190"/>
                  </a:lnTo>
                  <a:lnTo>
                    <a:pt x="1590" y="242"/>
                  </a:lnTo>
                  <a:lnTo>
                    <a:pt x="1610" y="280"/>
                  </a:lnTo>
                  <a:lnTo>
                    <a:pt x="1612" y="298"/>
                  </a:lnTo>
                  <a:lnTo>
                    <a:pt x="1612" y="320"/>
                  </a:lnTo>
                  <a:lnTo>
                    <a:pt x="1612" y="332"/>
                  </a:lnTo>
                  <a:lnTo>
                    <a:pt x="1610" y="342"/>
                  </a:lnTo>
                  <a:lnTo>
                    <a:pt x="1606" y="354"/>
                  </a:lnTo>
                  <a:lnTo>
                    <a:pt x="1602" y="364"/>
                  </a:lnTo>
                  <a:lnTo>
                    <a:pt x="1580" y="378"/>
                  </a:lnTo>
                  <a:lnTo>
                    <a:pt x="1574" y="382"/>
                  </a:lnTo>
                  <a:lnTo>
                    <a:pt x="1572" y="386"/>
                  </a:lnTo>
                  <a:lnTo>
                    <a:pt x="1568" y="390"/>
                  </a:lnTo>
                  <a:lnTo>
                    <a:pt x="1568" y="396"/>
                  </a:lnTo>
                  <a:lnTo>
                    <a:pt x="1566" y="420"/>
                  </a:lnTo>
                  <a:lnTo>
                    <a:pt x="1570" y="440"/>
                  </a:lnTo>
                  <a:lnTo>
                    <a:pt x="1574" y="452"/>
                  </a:lnTo>
                  <a:lnTo>
                    <a:pt x="1582" y="466"/>
                  </a:lnTo>
                  <a:lnTo>
                    <a:pt x="1614" y="488"/>
                  </a:lnTo>
                  <a:lnTo>
                    <a:pt x="1662" y="500"/>
                  </a:lnTo>
                  <a:lnTo>
                    <a:pt x="1674" y="506"/>
                  </a:lnTo>
                  <a:lnTo>
                    <a:pt x="1688" y="512"/>
                  </a:lnTo>
                  <a:lnTo>
                    <a:pt x="1700" y="516"/>
                  </a:lnTo>
                  <a:lnTo>
                    <a:pt x="1714" y="520"/>
                  </a:lnTo>
                  <a:lnTo>
                    <a:pt x="1744" y="524"/>
                  </a:lnTo>
                  <a:lnTo>
                    <a:pt x="1778" y="526"/>
                  </a:lnTo>
                  <a:lnTo>
                    <a:pt x="1790" y="534"/>
                  </a:lnTo>
                  <a:lnTo>
                    <a:pt x="1806" y="546"/>
                  </a:lnTo>
                  <a:lnTo>
                    <a:pt x="1836" y="576"/>
                  </a:lnTo>
                  <a:lnTo>
                    <a:pt x="1882" y="614"/>
                  </a:lnTo>
                  <a:lnTo>
                    <a:pt x="1894" y="616"/>
                  </a:lnTo>
                  <a:lnTo>
                    <a:pt x="1906" y="620"/>
                  </a:lnTo>
                  <a:lnTo>
                    <a:pt x="1918" y="628"/>
                  </a:lnTo>
                  <a:lnTo>
                    <a:pt x="1930" y="640"/>
                  </a:lnTo>
                  <a:lnTo>
                    <a:pt x="1938" y="672"/>
                  </a:lnTo>
                  <a:lnTo>
                    <a:pt x="1944" y="690"/>
                  </a:lnTo>
                  <a:lnTo>
                    <a:pt x="1952" y="710"/>
                  </a:lnTo>
                  <a:lnTo>
                    <a:pt x="1964" y="718"/>
                  </a:lnTo>
                  <a:lnTo>
                    <a:pt x="1968" y="724"/>
                  </a:lnTo>
                  <a:lnTo>
                    <a:pt x="1974" y="736"/>
                  </a:lnTo>
                  <a:lnTo>
                    <a:pt x="1972" y="766"/>
                  </a:lnTo>
                  <a:lnTo>
                    <a:pt x="1980" y="788"/>
                  </a:lnTo>
                  <a:lnTo>
                    <a:pt x="1968" y="796"/>
                  </a:lnTo>
                  <a:lnTo>
                    <a:pt x="1960" y="804"/>
                  </a:lnTo>
                  <a:lnTo>
                    <a:pt x="1956" y="814"/>
                  </a:lnTo>
                  <a:lnTo>
                    <a:pt x="1952" y="832"/>
                  </a:lnTo>
                  <a:lnTo>
                    <a:pt x="1952" y="864"/>
                  </a:lnTo>
                  <a:lnTo>
                    <a:pt x="1958" y="902"/>
                  </a:lnTo>
                  <a:lnTo>
                    <a:pt x="1952" y="906"/>
                  </a:lnTo>
                  <a:lnTo>
                    <a:pt x="1878" y="908"/>
                  </a:lnTo>
                  <a:lnTo>
                    <a:pt x="1844" y="914"/>
                  </a:lnTo>
                  <a:lnTo>
                    <a:pt x="1830" y="918"/>
                  </a:lnTo>
                  <a:lnTo>
                    <a:pt x="1818" y="922"/>
                  </a:lnTo>
                  <a:lnTo>
                    <a:pt x="1808" y="930"/>
                  </a:lnTo>
                  <a:lnTo>
                    <a:pt x="1798" y="940"/>
                  </a:lnTo>
                  <a:lnTo>
                    <a:pt x="1792" y="952"/>
                  </a:lnTo>
                  <a:lnTo>
                    <a:pt x="1786" y="968"/>
                  </a:lnTo>
                  <a:lnTo>
                    <a:pt x="1774" y="980"/>
                  </a:lnTo>
                  <a:lnTo>
                    <a:pt x="1766" y="990"/>
                  </a:lnTo>
                  <a:lnTo>
                    <a:pt x="1760" y="1002"/>
                  </a:lnTo>
                  <a:lnTo>
                    <a:pt x="1754" y="1018"/>
                  </a:lnTo>
                  <a:lnTo>
                    <a:pt x="1744" y="1024"/>
                  </a:lnTo>
                  <a:lnTo>
                    <a:pt x="1732" y="1028"/>
                  </a:lnTo>
                  <a:lnTo>
                    <a:pt x="1710" y="1032"/>
                  </a:lnTo>
                  <a:lnTo>
                    <a:pt x="1690" y="1034"/>
                  </a:lnTo>
                  <a:lnTo>
                    <a:pt x="1672" y="1034"/>
                  </a:lnTo>
                  <a:lnTo>
                    <a:pt x="1670" y="1044"/>
                  </a:lnTo>
                  <a:lnTo>
                    <a:pt x="1664" y="1056"/>
                  </a:lnTo>
                  <a:lnTo>
                    <a:pt x="1656" y="1066"/>
                  </a:lnTo>
                  <a:lnTo>
                    <a:pt x="1648" y="1074"/>
                  </a:lnTo>
                  <a:lnTo>
                    <a:pt x="1644" y="1082"/>
                  </a:lnTo>
                  <a:lnTo>
                    <a:pt x="1644" y="1090"/>
                  </a:lnTo>
                  <a:lnTo>
                    <a:pt x="1646" y="1106"/>
                  </a:lnTo>
                  <a:lnTo>
                    <a:pt x="1652" y="1124"/>
                  </a:lnTo>
                  <a:lnTo>
                    <a:pt x="1658" y="1146"/>
                  </a:lnTo>
                  <a:lnTo>
                    <a:pt x="1660" y="1170"/>
                  </a:lnTo>
                  <a:lnTo>
                    <a:pt x="1604" y="1182"/>
                  </a:lnTo>
                  <a:lnTo>
                    <a:pt x="1592" y="1188"/>
                  </a:lnTo>
                  <a:lnTo>
                    <a:pt x="1580" y="1194"/>
                  </a:lnTo>
                  <a:lnTo>
                    <a:pt x="1560" y="1206"/>
                  </a:lnTo>
                  <a:lnTo>
                    <a:pt x="1526" y="1214"/>
                  </a:lnTo>
                  <a:lnTo>
                    <a:pt x="1490" y="1220"/>
                  </a:lnTo>
                  <a:lnTo>
                    <a:pt x="1458" y="1224"/>
                  </a:lnTo>
                  <a:lnTo>
                    <a:pt x="1426" y="1224"/>
                  </a:lnTo>
                  <a:lnTo>
                    <a:pt x="1408" y="1228"/>
                  </a:lnTo>
                  <a:lnTo>
                    <a:pt x="1396" y="1236"/>
                  </a:lnTo>
                  <a:lnTo>
                    <a:pt x="1396" y="1244"/>
                  </a:lnTo>
                  <a:lnTo>
                    <a:pt x="1398" y="1250"/>
                  </a:lnTo>
                  <a:lnTo>
                    <a:pt x="1402" y="1258"/>
                  </a:lnTo>
                  <a:lnTo>
                    <a:pt x="1412" y="1272"/>
                  </a:lnTo>
                  <a:lnTo>
                    <a:pt x="1406" y="1280"/>
                  </a:lnTo>
                  <a:lnTo>
                    <a:pt x="1404" y="1288"/>
                  </a:lnTo>
                  <a:lnTo>
                    <a:pt x="1404" y="1294"/>
                  </a:lnTo>
                  <a:lnTo>
                    <a:pt x="1408" y="1302"/>
                  </a:lnTo>
                  <a:lnTo>
                    <a:pt x="1412" y="1308"/>
                  </a:lnTo>
                  <a:lnTo>
                    <a:pt x="1420" y="1314"/>
                  </a:lnTo>
                  <a:lnTo>
                    <a:pt x="1438" y="1328"/>
                  </a:lnTo>
                  <a:lnTo>
                    <a:pt x="1460" y="1360"/>
                  </a:lnTo>
                  <a:lnTo>
                    <a:pt x="1468" y="1364"/>
                  </a:lnTo>
                  <a:lnTo>
                    <a:pt x="1474" y="1370"/>
                  </a:lnTo>
                  <a:lnTo>
                    <a:pt x="1476" y="1374"/>
                  </a:lnTo>
                  <a:lnTo>
                    <a:pt x="1476" y="1380"/>
                  </a:lnTo>
                  <a:lnTo>
                    <a:pt x="1476" y="1396"/>
                  </a:lnTo>
                  <a:lnTo>
                    <a:pt x="1464" y="1408"/>
                  </a:lnTo>
                  <a:lnTo>
                    <a:pt x="1444" y="1418"/>
                  </a:lnTo>
                  <a:lnTo>
                    <a:pt x="1438" y="1422"/>
                  </a:lnTo>
                  <a:lnTo>
                    <a:pt x="1434" y="1426"/>
                  </a:lnTo>
                  <a:lnTo>
                    <a:pt x="1430" y="1432"/>
                  </a:lnTo>
                  <a:lnTo>
                    <a:pt x="1428" y="1438"/>
                  </a:lnTo>
                  <a:lnTo>
                    <a:pt x="1428" y="1460"/>
                  </a:lnTo>
                  <a:lnTo>
                    <a:pt x="1434" y="1466"/>
                  </a:lnTo>
                  <a:lnTo>
                    <a:pt x="1442" y="1476"/>
                  </a:lnTo>
                  <a:lnTo>
                    <a:pt x="1448" y="1488"/>
                  </a:lnTo>
                  <a:lnTo>
                    <a:pt x="1450" y="1496"/>
                  </a:lnTo>
                  <a:lnTo>
                    <a:pt x="1450" y="1504"/>
                  </a:lnTo>
                  <a:lnTo>
                    <a:pt x="1440" y="1510"/>
                  </a:lnTo>
                  <a:lnTo>
                    <a:pt x="1430" y="1512"/>
                  </a:lnTo>
                  <a:lnTo>
                    <a:pt x="1416" y="1516"/>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lstStyle/>
            <a:p>
              <a:pPr fontAlgn="base">
                <a:spcBef>
                  <a:spcPct val="0"/>
                </a:spcBef>
                <a:spcAft>
                  <a:spcPct val="0"/>
                </a:spcAft>
                <a:buFont typeface="Arial" pitchFamily="34" charset="0"/>
                <a:buNone/>
              </a:pPr>
              <a:endParaRPr lang="zh-CN" altLang="en-US" sz="2800" smtClean="0">
                <a:solidFill>
                  <a:srgbClr val="000000"/>
                </a:solidFill>
                <a:latin typeface="微软雅黑" panose="020B0503020204020204" pitchFamily="34" charset="-122"/>
                <a:ea typeface="微软雅黑" panose="020B0503020204020204" pitchFamily="34" charset="-122"/>
              </a:endParaRPr>
            </a:p>
          </p:txBody>
        </p:sp>
        <p:sp>
          <p:nvSpPr>
            <p:cNvPr id="26" name="Freeform 34"/>
            <p:cNvSpPr>
              <a:spLocks/>
            </p:cNvSpPr>
            <p:nvPr/>
          </p:nvSpPr>
          <p:spPr bwMode="auto">
            <a:xfrm>
              <a:off x="4602945" y="705855"/>
              <a:ext cx="2250961" cy="1887297"/>
            </a:xfrm>
            <a:custGeom>
              <a:avLst/>
              <a:gdLst>
                <a:gd name="T0" fmla="*/ 528 w 2182"/>
                <a:gd name="T1" fmla="*/ 1720 h 1868"/>
                <a:gd name="T2" fmla="*/ 526 w 2182"/>
                <a:gd name="T3" fmla="*/ 1632 h 1868"/>
                <a:gd name="T4" fmla="*/ 356 w 2182"/>
                <a:gd name="T5" fmla="*/ 1672 h 1868"/>
                <a:gd name="T6" fmla="*/ 286 w 2182"/>
                <a:gd name="T7" fmla="*/ 1690 h 1868"/>
                <a:gd name="T8" fmla="*/ 170 w 2182"/>
                <a:gd name="T9" fmla="*/ 1568 h 1868"/>
                <a:gd name="T10" fmla="*/ 220 w 2182"/>
                <a:gd name="T11" fmla="*/ 1468 h 1868"/>
                <a:gd name="T12" fmla="*/ 66 w 2182"/>
                <a:gd name="T13" fmla="*/ 1450 h 1868"/>
                <a:gd name="T14" fmla="*/ 0 w 2182"/>
                <a:gd name="T15" fmla="*/ 1244 h 1868"/>
                <a:gd name="T16" fmla="*/ 556 w 2182"/>
                <a:gd name="T17" fmla="*/ 1388 h 1868"/>
                <a:gd name="T18" fmla="*/ 650 w 2182"/>
                <a:gd name="T19" fmla="*/ 1392 h 1868"/>
                <a:gd name="T20" fmla="*/ 768 w 2182"/>
                <a:gd name="T21" fmla="*/ 1336 h 1868"/>
                <a:gd name="T22" fmla="*/ 876 w 2182"/>
                <a:gd name="T23" fmla="*/ 1296 h 1868"/>
                <a:gd name="T24" fmla="*/ 1044 w 2182"/>
                <a:gd name="T25" fmla="*/ 1286 h 1868"/>
                <a:gd name="T26" fmla="*/ 1210 w 2182"/>
                <a:gd name="T27" fmla="*/ 1146 h 1868"/>
                <a:gd name="T28" fmla="*/ 1200 w 2182"/>
                <a:gd name="T29" fmla="*/ 986 h 1868"/>
                <a:gd name="T30" fmla="*/ 1336 w 2182"/>
                <a:gd name="T31" fmla="*/ 1002 h 1868"/>
                <a:gd name="T32" fmla="*/ 1454 w 2182"/>
                <a:gd name="T33" fmla="*/ 926 h 1868"/>
                <a:gd name="T34" fmla="*/ 1546 w 2182"/>
                <a:gd name="T35" fmla="*/ 822 h 1868"/>
                <a:gd name="T36" fmla="*/ 1670 w 2182"/>
                <a:gd name="T37" fmla="*/ 754 h 1868"/>
                <a:gd name="T38" fmla="*/ 1804 w 2182"/>
                <a:gd name="T39" fmla="*/ 712 h 1868"/>
                <a:gd name="T40" fmla="*/ 1656 w 2182"/>
                <a:gd name="T41" fmla="*/ 590 h 1868"/>
                <a:gd name="T42" fmla="*/ 1516 w 2182"/>
                <a:gd name="T43" fmla="*/ 630 h 1868"/>
                <a:gd name="T44" fmla="*/ 1440 w 2182"/>
                <a:gd name="T45" fmla="*/ 616 h 1868"/>
                <a:gd name="T46" fmla="*/ 1502 w 2182"/>
                <a:gd name="T47" fmla="*/ 426 h 1868"/>
                <a:gd name="T48" fmla="*/ 1672 w 2182"/>
                <a:gd name="T49" fmla="*/ 376 h 1868"/>
                <a:gd name="T50" fmla="*/ 1720 w 2182"/>
                <a:gd name="T51" fmla="*/ 220 h 1868"/>
                <a:gd name="T52" fmla="*/ 1698 w 2182"/>
                <a:gd name="T53" fmla="*/ 54 h 1868"/>
                <a:gd name="T54" fmla="*/ 1784 w 2182"/>
                <a:gd name="T55" fmla="*/ 2 h 1868"/>
                <a:gd name="T56" fmla="*/ 1804 w 2182"/>
                <a:gd name="T57" fmla="*/ 96 h 1868"/>
                <a:gd name="T58" fmla="*/ 1900 w 2182"/>
                <a:gd name="T59" fmla="*/ 104 h 1868"/>
                <a:gd name="T60" fmla="*/ 2010 w 2182"/>
                <a:gd name="T61" fmla="*/ 172 h 1868"/>
                <a:gd name="T62" fmla="*/ 2104 w 2182"/>
                <a:gd name="T63" fmla="*/ 124 h 1868"/>
                <a:gd name="T64" fmla="*/ 2140 w 2182"/>
                <a:gd name="T65" fmla="*/ 374 h 1868"/>
                <a:gd name="T66" fmla="*/ 2148 w 2182"/>
                <a:gd name="T67" fmla="*/ 510 h 1868"/>
                <a:gd name="T68" fmla="*/ 2084 w 2182"/>
                <a:gd name="T69" fmla="*/ 466 h 1868"/>
                <a:gd name="T70" fmla="*/ 2024 w 2182"/>
                <a:gd name="T71" fmla="*/ 586 h 1868"/>
                <a:gd name="T72" fmla="*/ 2104 w 2182"/>
                <a:gd name="T73" fmla="*/ 690 h 1868"/>
                <a:gd name="T74" fmla="*/ 2064 w 2182"/>
                <a:gd name="T75" fmla="*/ 778 h 1868"/>
                <a:gd name="T76" fmla="*/ 1962 w 2182"/>
                <a:gd name="T77" fmla="*/ 824 h 1868"/>
                <a:gd name="T78" fmla="*/ 2054 w 2182"/>
                <a:gd name="T79" fmla="*/ 986 h 1868"/>
                <a:gd name="T80" fmla="*/ 2160 w 2182"/>
                <a:gd name="T81" fmla="*/ 1040 h 1868"/>
                <a:gd name="T82" fmla="*/ 2138 w 2182"/>
                <a:gd name="T83" fmla="*/ 1120 h 1868"/>
                <a:gd name="T84" fmla="*/ 2046 w 2182"/>
                <a:gd name="T85" fmla="*/ 1182 h 1868"/>
                <a:gd name="T86" fmla="*/ 1890 w 2182"/>
                <a:gd name="T87" fmla="*/ 1230 h 1868"/>
                <a:gd name="T88" fmla="*/ 1854 w 2182"/>
                <a:gd name="T89" fmla="*/ 1282 h 1868"/>
                <a:gd name="T90" fmla="*/ 1782 w 2182"/>
                <a:gd name="T91" fmla="*/ 1316 h 1868"/>
                <a:gd name="T92" fmla="*/ 1670 w 2182"/>
                <a:gd name="T93" fmla="*/ 1226 h 1868"/>
                <a:gd name="T94" fmla="*/ 1510 w 2182"/>
                <a:gd name="T95" fmla="*/ 1368 h 1868"/>
                <a:gd name="T96" fmla="*/ 1486 w 2182"/>
                <a:gd name="T97" fmla="*/ 1304 h 1868"/>
                <a:gd name="T98" fmla="*/ 1424 w 2182"/>
                <a:gd name="T99" fmla="*/ 1318 h 1868"/>
                <a:gd name="T100" fmla="*/ 1402 w 2182"/>
                <a:gd name="T101" fmla="*/ 1490 h 1868"/>
                <a:gd name="T102" fmla="*/ 1244 w 2182"/>
                <a:gd name="T103" fmla="*/ 1566 h 1868"/>
                <a:gd name="T104" fmla="*/ 1108 w 2182"/>
                <a:gd name="T105" fmla="*/ 1622 h 1868"/>
                <a:gd name="T106" fmla="*/ 1030 w 2182"/>
                <a:gd name="T107" fmla="*/ 1696 h 1868"/>
                <a:gd name="T108" fmla="*/ 976 w 2182"/>
                <a:gd name="T109" fmla="*/ 1840 h 1868"/>
                <a:gd name="T110" fmla="*/ 816 w 2182"/>
                <a:gd name="T111" fmla="*/ 1696 h 1868"/>
                <a:gd name="T112" fmla="*/ 758 w 2182"/>
                <a:gd name="T113" fmla="*/ 1660 h 1868"/>
                <a:gd name="T114" fmla="*/ 688 w 2182"/>
                <a:gd name="T115" fmla="*/ 1810 h 1868"/>
                <a:gd name="T116" fmla="*/ 556 w 2182"/>
                <a:gd name="T117" fmla="*/ 1868 h 1868"/>
                <a:gd name="T118" fmla="*/ 0 w 2182"/>
                <a:gd name="T119" fmla="*/ 0 h 1868"/>
                <a:gd name="T120" fmla="*/ 2182 w 2182"/>
                <a:gd name="T121" fmla="*/ 1868 h 1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T118" t="T119" r="T120" b="T121"/>
              <a:pathLst>
                <a:path w="2182" h="1868">
                  <a:moveTo>
                    <a:pt x="556" y="1868"/>
                  </a:moveTo>
                  <a:lnTo>
                    <a:pt x="556" y="1868"/>
                  </a:lnTo>
                  <a:lnTo>
                    <a:pt x="518" y="1832"/>
                  </a:lnTo>
                  <a:lnTo>
                    <a:pt x="498" y="1792"/>
                  </a:lnTo>
                  <a:lnTo>
                    <a:pt x="500" y="1764"/>
                  </a:lnTo>
                  <a:lnTo>
                    <a:pt x="502" y="1754"/>
                  </a:lnTo>
                  <a:lnTo>
                    <a:pt x="506" y="1744"/>
                  </a:lnTo>
                  <a:lnTo>
                    <a:pt x="512" y="1736"/>
                  </a:lnTo>
                  <a:lnTo>
                    <a:pt x="518" y="1728"/>
                  </a:lnTo>
                  <a:lnTo>
                    <a:pt x="528" y="1720"/>
                  </a:lnTo>
                  <a:lnTo>
                    <a:pt x="538" y="1714"/>
                  </a:lnTo>
                  <a:lnTo>
                    <a:pt x="556" y="1698"/>
                  </a:lnTo>
                  <a:lnTo>
                    <a:pt x="572" y="1674"/>
                  </a:lnTo>
                  <a:lnTo>
                    <a:pt x="570" y="1658"/>
                  </a:lnTo>
                  <a:lnTo>
                    <a:pt x="562" y="1646"/>
                  </a:lnTo>
                  <a:lnTo>
                    <a:pt x="556" y="1638"/>
                  </a:lnTo>
                  <a:lnTo>
                    <a:pt x="548" y="1634"/>
                  </a:lnTo>
                  <a:lnTo>
                    <a:pt x="542" y="1632"/>
                  </a:lnTo>
                  <a:lnTo>
                    <a:pt x="534" y="1630"/>
                  </a:lnTo>
                  <a:lnTo>
                    <a:pt x="526" y="1632"/>
                  </a:lnTo>
                  <a:lnTo>
                    <a:pt x="506" y="1638"/>
                  </a:lnTo>
                  <a:lnTo>
                    <a:pt x="482" y="1658"/>
                  </a:lnTo>
                  <a:lnTo>
                    <a:pt x="448" y="1674"/>
                  </a:lnTo>
                  <a:lnTo>
                    <a:pt x="442" y="1668"/>
                  </a:lnTo>
                  <a:lnTo>
                    <a:pt x="436" y="1664"/>
                  </a:lnTo>
                  <a:lnTo>
                    <a:pt x="426" y="1658"/>
                  </a:lnTo>
                  <a:lnTo>
                    <a:pt x="384" y="1658"/>
                  </a:lnTo>
                  <a:lnTo>
                    <a:pt x="370" y="1660"/>
                  </a:lnTo>
                  <a:lnTo>
                    <a:pt x="362" y="1664"/>
                  </a:lnTo>
                  <a:lnTo>
                    <a:pt x="356" y="1672"/>
                  </a:lnTo>
                  <a:lnTo>
                    <a:pt x="352" y="1682"/>
                  </a:lnTo>
                  <a:lnTo>
                    <a:pt x="350" y="1700"/>
                  </a:lnTo>
                  <a:lnTo>
                    <a:pt x="348" y="1722"/>
                  </a:lnTo>
                  <a:lnTo>
                    <a:pt x="342" y="1726"/>
                  </a:lnTo>
                  <a:lnTo>
                    <a:pt x="336" y="1726"/>
                  </a:lnTo>
                  <a:lnTo>
                    <a:pt x="330" y="1726"/>
                  </a:lnTo>
                  <a:lnTo>
                    <a:pt x="324" y="1724"/>
                  </a:lnTo>
                  <a:lnTo>
                    <a:pt x="314" y="1718"/>
                  </a:lnTo>
                  <a:lnTo>
                    <a:pt x="306" y="1716"/>
                  </a:lnTo>
                  <a:lnTo>
                    <a:pt x="286" y="1690"/>
                  </a:lnTo>
                  <a:lnTo>
                    <a:pt x="270" y="1674"/>
                  </a:lnTo>
                  <a:lnTo>
                    <a:pt x="262" y="1654"/>
                  </a:lnTo>
                  <a:lnTo>
                    <a:pt x="252" y="1638"/>
                  </a:lnTo>
                  <a:lnTo>
                    <a:pt x="248" y="1632"/>
                  </a:lnTo>
                  <a:lnTo>
                    <a:pt x="242" y="1626"/>
                  </a:lnTo>
                  <a:lnTo>
                    <a:pt x="234" y="1624"/>
                  </a:lnTo>
                  <a:lnTo>
                    <a:pt x="226" y="1620"/>
                  </a:lnTo>
                  <a:lnTo>
                    <a:pt x="190" y="1582"/>
                  </a:lnTo>
                  <a:lnTo>
                    <a:pt x="168" y="1576"/>
                  </a:lnTo>
                  <a:lnTo>
                    <a:pt x="170" y="1568"/>
                  </a:lnTo>
                  <a:lnTo>
                    <a:pt x="172" y="1560"/>
                  </a:lnTo>
                  <a:lnTo>
                    <a:pt x="178" y="1554"/>
                  </a:lnTo>
                  <a:lnTo>
                    <a:pt x="184" y="1548"/>
                  </a:lnTo>
                  <a:lnTo>
                    <a:pt x="198" y="1538"/>
                  </a:lnTo>
                  <a:lnTo>
                    <a:pt x="206" y="1532"/>
                  </a:lnTo>
                  <a:lnTo>
                    <a:pt x="212" y="1526"/>
                  </a:lnTo>
                  <a:lnTo>
                    <a:pt x="226" y="1496"/>
                  </a:lnTo>
                  <a:lnTo>
                    <a:pt x="226" y="1484"/>
                  </a:lnTo>
                  <a:lnTo>
                    <a:pt x="224" y="1474"/>
                  </a:lnTo>
                  <a:lnTo>
                    <a:pt x="220" y="1468"/>
                  </a:lnTo>
                  <a:lnTo>
                    <a:pt x="216" y="1464"/>
                  </a:lnTo>
                  <a:lnTo>
                    <a:pt x="182" y="1464"/>
                  </a:lnTo>
                  <a:lnTo>
                    <a:pt x="150" y="1468"/>
                  </a:lnTo>
                  <a:lnTo>
                    <a:pt x="120" y="1474"/>
                  </a:lnTo>
                  <a:lnTo>
                    <a:pt x="92" y="1484"/>
                  </a:lnTo>
                  <a:lnTo>
                    <a:pt x="84" y="1490"/>
                  </a:lnTo>
                  <a:lnTo>
                    <a:pt x="76" y="1492"/>
                  </a:lnTo>
                  <a:lnTo>
                    <a:pt x="70" y="1492"/>
                  </a:lnTo>
                  <a:lnTo>
                    <a:pt x="64" y="1492"/>
                  </a:lnTo>
                  <a:lnTo>
                    <a:pt x="66" y="1450"/>
                  </a:lnTo>
                  <a:lnTo>
                    <a:pt x="50" y="1428"/>
                  </a:lnTo>
                  <a:lnTo>
                    <a:pt x="14" y="1398"/>
                  </a:lnTo>
                  <a:lnTo>
                    <a:pt x="14" y="1386"/>
                  </a:lnTo>
                  <a:lnTo>
                    <a:pt x="18" y="1376"/>
                  </a:lnTo>
                  <a:lnTo>
                    <a:pt x="26" y="1358"/>
                  </a:lnTo>
                  <a:lnTo>
                    <a:pt x="24" y="1328"/>
                  </a:lnTo>
                  <a:lnTo>
                    <a:pt x="24" y="1316"/>
                  </a:lnTo>
                  <a:lnTo>
                    <a:pt x="20" y="1304"/>
                  </a:lnTo>
                  <a:lnTo>
                    <a:pt x="0" y="1278"/>
                  </a:lnTo>
                  <a:lnTo>
                    <a:pt x="0" y="1244"/>
                  </a:lnTo>
                  <a:lnTo>
                    <a:pt x="100" y="1268"/>
                  </a:lnTo>
                  <a:lnTo>
                    <a:pt x="274" y="1270"/>
                  </a:lnTo>
                  <a:lnTo>
                    <a:pt x="306" y="1278"/>
                  </a:lnTo>
                  <a:lnTo>
                    <a:pt x="326" y="1284"/>
                  </a:lnTo>
                  <a:lnTo>
                    <a:pt x="344" y="1290"/>
                  </a:lnTo>
                  <a:lnTo>
                    <a:pt x="400" y="1336"/>
                  </a:lnTo>
                  <a:lnTo>
                    <a:pt x="414" y="1342"/>
                  </a:lnTo>
                  <a:lnTo>
                    <a:pt x="466" y="1350"/>
                  </a:lnTo>
                  <a:lnTo>
                    <a:pt x="490" y="1366"/>
                  </a:lnTo>
                  <a:lnTo>
                    <a:pt x="556" y="1388"/>
                  </a:lnTo>
                  <a:lnTo>
                    <a:pt x="562" y="1392"/>
                  </a:lnTo>
                  <a:lnTo>
                    <a:pt x="568" y="1398"/>
                  </a:lnTo>
                  <a:lnTo>
                    <a:pt x="584" y="1412"/>
                  </a:lnTo>
                  <a:lnTo>
                    <a:pt x="594" y="1418"/>
                  </a:lnTo>
                  <a:lnTo>
                    <a:pt x="604" y="1420"/>
                  </a:lnTo>
                  <a:lnTo>
                    <a:pt x="614" y="1418"/>
                  </a:lnTo>
                  <a:lnTo>
                    <a:pt x="628" y="1412"/>
                  </a:lnTo>
                  <a:lnTo>
                    <a:pt x="632" y="1406"/>
                  </a:lnTo>
                  <a:lnTo>
                    <a:pt x="638" y="1400"/>
                  </a:lnTo>
                  <a:lnTo>
                    <a:pt x="650" y="1392"/>
                  </a:lnTo>
                  <a:lnTo>
                    <a:pt x="666" y="1386"/>
                  </a:lnTo>
                  <a:lnTo>
                    <a:pt x="680" y="1380"/>
                  </a:lnTo>
                  <a:lnTo>
                    <a:pt x="696" y="1368"/>
                  </a:lnTo>
                  <a:lnTo>
                    <a:pt x="708" y="1360"/>
                  </a:lnTo>
                  <a:lnTo>
                    <a:pt x="724" y="1354"/>
                  </a:lnTo>
                  <a:lnTo>
                    <a:pt x="746" y="1350"/>
                  </a:lnTo>
                  <a:lnTo>
                    <a:pt x="746" y="1346"/>
                  </a:lnTo>
                  <a:lnTo>
                    <a:pt x="750" y="1344"/>
                  </a:lnTo>
                  <a:lnTo>
                    <a:pt x="758" y="1340"/>
                  </a:lnTo>
                  <a:lnTo>
                    <a:pt x="768" y="1336"/>
                  </a:lnTo>
                  <a:lnTo>
                    <a:pt x="778" y="1332"/>
                  </a:lnTo>
                  <a:lnTo>
                    <a:pt x="784" y="1332"/>
                  </a:lnTo>
                  <a:lnTo>
                    <a:pt x="792" y="1328"/>
                  </a:lnTo>
                  <a:lnTo>
                    <a:pt x="806" y="1320"/>
                  </a:lnTo>
                  <a:lnTo>
                    <a:pt x="820" y="1310"/>
                  </a:lnTo>
                  <a:lnTo>
                    <a:pt x="828" y="1308"/>
                  </a:lnTo>
                  <a:lnTo>
                    <a:pt x="836" y="1306"/>
                  </a:lnTo>
                  <a:lnTo>
                    <a:pt x="848" y="1300"/>
                  </a:lnTo>
                  <a:lnTo>
                    <a:pt x="862" y="1296"/>
                  </a:lnTo>
                  <a:lnTo>
                    <a:pt x="876" y="1296"/>
                  </a:lnTo>
                  <a:lnTo>
                    <a:pt x="894" y="1296"/>
                  </a:lnTo>
                  <a:lnTo>
                    <a:pt x="918" y="1302"/>
                  </a:lnTo>
                  <a:lnTo>
                    <a:pt x="952" y="1306"/>
                  </a:lnTo>
                  <a:lnTo>
                    <a:pt x="970" y="1306"/>
                  </a:lnTo>
                  <a:lnTo>
                    <a:pt x="986" y="1306"/>
                  </a:lnTo>
                  <a:lnTo>
                    <a:pt x="1000" y="1302"/>
                  </a:lnTo>
                  <a:lnTo>
                    <a:pt x="1006" y="1300"/>
                  </a:lnTo>
                  <a:lnTo>
                    <a:pt x="1010" y="1296"/>
                  </a:lnTo>
                  <a:lnTo>
                    <a:pt x="1028" y="1294"/>
                  </a:lnTo>
                  <a:lnTo>
                    <a:pt x="1044" y="1286"/>
                  </a:lnTo>
                  <a:lnTo>
                    <a:pt x="1060" y="1278"/>
                  </a:lnTo>
                  <a:lnTo>
                    <a:pt x="1074" y="1266"/>
                  </a:lnTo>
                  <a:lnTo>
                    <a:pt x="1086" y="1254"/>
                  </a:lnTo>
                  <a:lnTo>
                    <a:pt x="1100" y="1240"/>
                  </a:lnTo>
                  <a:lnTo>
                    <a:pt x="1122" y="1212"/>
                  </a:lnTo>
                  <a:lnTo>
                    <a:pt x="1156" y="1182"/>
                  </a:lnTo>
                  <a:lnTo>
                    <a:pt x="1170" y="1170"/>
                  </a:lnTo>
                  <a:lnTo>
                    <a:pt x="1186" y="1158"/>
                  </a:lnTo>
                  <a:lnTo>
                    <a:pt x="1202" y="1150"/>
                  </a:lnTo>
                  <a:lnTo>
                    <a:pt x="1210" y="1146"/>
                  </a:lnTo>
                  <a:lnTo>
                    <a:pt x="1218" y="1138"/>
                  </a:lnTo>
                  <a:lnTo>
                    <a:pt x="1216" y="1112"/>
                  </a:lnTo>
                  <a:lnTo>
                    <a:pt x="1182" y="1080"/>
                  </a:lnTo>
                  <a:lnTo>
                    <a:pt x="1176" y="1058"/>
                  </a:lnTo>
                  <a:lnTo>
                    <a:pt x="1178" y="1032"/>
                  </a:lnTo>
                  <a:lnTo>
                    <a:pt x="1180" y="1020"/>
                  </a:lnTo>
                  <a:lnTo>
                    <a:pt x="1182" y="1010"/>
                  </a:lnTo>
                  <a:lnTo>
                    <a:pt x="1186" y="1002"/>
                  </a:lnTo>
                  <a:lnTo>
                    <a:pt x="1192" y="994"/>
                  </a:lnTo>
                  <a:lnTo>
                    <a:pt x="1200" y="986"/>
                  </a:lnTo>
                  <a:lnTo>
                    <a:pt x="1212" y="982"/>
                  </a:lnTo>
                  <a:lnTo>
                    <a:pt x="1214" y="978"/>
                  </a:lnTo>
                  <a:lnTo>
                    <a:pt x="1216" y="976"/>
                  </a:lnTo>
                  <a:lnTo>
                    <a:pt x="1220" y="978"/>
                  </a:lnTo>
                  <a:lnTo>
                    <a:pt x="1226" y="982"/>
                  </a:lnTo>
                  <a:lnTo>
                    <a:pt x="1260" y="1006"/>
                  </a:lnTo>
                  <a:lnTo>
                    <a:pt x="1286" y="1014"/>
                  </a:lnTo>
                  <a:lnTo>
                    <a:pt x="1314" y="1014"/>
                  </a:lnTo>
                  <a:lnTo>
                    <a:pt x="1326" y="1010"/>
                  </a:lnTo>
                  <a:lnTo>
                    <a:pt x="1336" y="1002"/>
                  </a:lnTo>
                  <a:lnTo>
                    <a:pt x="1348" y="992"/>
                  </a:lnTo>
                  <a:lnTo>
                    <a:pt x="1358" y="980"/>
                  </a:lnTo>
                  <a:lnTo>
                    <a:pt x="1380" y="956"/>
                  </a:lnTo>
                  <a:lnTo>
                    <a:pt x="1398" y="932"/>
                  </a:lnTo>
                  <a:lnTo>
                    <a:pt x="1404" y="928"/>
                  </a:lnTo>
                  <a:lnTo>
                    <a:pt x="1410" y="924"/>
                  </a:lnTo>
                  <a:lnTo>
                    <a:pt x="1416" y="924"/>
                  </a:lnTo>
                  <a:lnTo>
                    <a:pt x="1424" y="922"/>
                  </a:lnTo>
                  <a:lnTo>
                    <a:pt x="1438" y="924"/>
                  </a:lnTo>
                  <a:lnTo>
                    <a:pt x="1454" y="926"/>
                  </a:lnTo>
                  <a:lnTo>
                    <a:pt x="1464" y="918"/>
                  </a:lnTo>
                  <a:lnTo>
                    <a:pt x="1472" y="914"/>
                  </a:lnTo>
                  <a:lnTo>
                    <a:pt x="1492" y="906"/>
                  </a:lnTo>
                  <a:lnTo>
                    <a:pt x="1518" y="882"/>
                  </a:lnTo>
                  <a:lnTo>
                    <a:pt x="1522" y="880"/>
                  </a:lnTo>
                  <a:lnTo>
                    <a:pt x="1524" y="876"/>
                  </a:lnTo>
                  <a:lnTo>
                    <a:pt x="1530" y="866"/>
                  </a:lnTo>
                  <a:lnTo>
                    <a:pt x="1534" y="848"/>
                  </a:lnTo>
                  <a:lnTo>
                    <a:pt x="1540" y="832"/>
                  </a:lnTo>
                  <a:lnTo>
                    <a:pt x="1546" y="822"/>
                  </a:lnTo>
                  <a:lnTo>
                    <a:pt x="1554" y="816"/>
                  </a:lnTo>
                  <a:lnTo>
                    <a:pt x="1562" y="812"/>
                  </a:lnTo>
                  <a:lnTo>
                    <a:pt x="1580" y="806"/>
                  </a:lnTo>
                  <a:lnTo>
                    <a:pt x="1594" y="804"/>
                  </a:lnTo>
                  <a:lnTo>
                    <a:pt x="1610" y="798"/>
                  </a:lnTo>
                  <a:lnTo>
                    <a:pt x="1620" y="786"/>
                  </a:lnTo>
                  <a:lnTo>
                    <a:pt x="1632" y="776"/>
                  </a:lnTo>
                  <a:lnTo>
                    <a:pt x="1646" y="768"/>
                  </a:lnTo>
                  <a:lnTo>
                    <a:pt x="1660" y="760"/>
                  </a:lnTo>
                  <a:lnTo>
                    <a:pt x="1670" y="754"/>
                  </a:lnTo>
                  <a:lnTo>
                    <a:pt x="1680" y="752"/>
                  </a:lnTo>
                  <a:lnTo>
                    <a:pt x="1696" y="750"/>
                  </a:lnTo>
                  <a:lnTo>
                    <a:pt x="1712" y="750"/>
                  </a:lnTo>
                  <a:lnTo>
                    <a:pt x="1746" y="752"/>
                  </a:lnTo>
                  <a:lnTo>
                    <a:pt x="1776" y="756"/>
                  </a:lnTo>
                  <a:lnTo>
                    <a:pt x="1792" y="748"/>
                  </a:lnTo>
                  <a:lnTo>
                    <a:pt x="1798" y="740"/>
                  </a:lnTo>
                  <a:lnTo>
                    <a:pt x="1802" y="730"/>
                  </a:lnTo>
                  <a:lnTo>
                    <a:pt x="1804" y="720"/>
                  </a:lnTo>
                  <a:lnTo>
                    <a:pt x="1804" y="712"/>
                  </a:lnTo>
                  <a:lnTo>
                    <a:pt x="1802" y="702"/>
                  </a:lnTo>
                  <a:lnTo>
                    <a:pt x="1798" y="694"/>
                  </a:lnTo>
                  <a:lnTo>
                    <a:pt x="1790" y="680"/>
                  </a:lnTo>
                  <a:lnTo>
                    <a:pt x="1764" y="656"/>
                  </a:lnTo>
                  <a:lnTo>
                    <a:pt x="1718" y="628"/>
                  </a:lnTo>
                  <a:lnTo>
                    <a:pt x="1716" y="622"/>
                  </a:lnTo>
                  <a:lnTo>
                    <a:pt x="1712" y="614"/>
                  </a:lnTo>
                  <a:lnTo>
                    <a:pt x="1702" y="604"/>
                  </a:lnTo>
                  <a:lnTo>
                    <a:pt x="1688" y="590"/>
                  </a:lnTo>
                  <a:lnTo>
                    <a:pt x="1656" y="590"/>
                  </a:lnTo>
                  <a:lnTo>
                    <a:pt x="1640" y="608"/>
                  </a:lnTo>
                  <a:lnTo>
                    <a:pt x="1610" y="608"/>
                  </a:lnTo>
                  <a:lnTo>
                    <a:pt x="1604" y="644"/>
                  </a:lnTo>
                  <a:lnTo>
                    <a:pt x="1596" y="646"/>
                  </a:lnTo>
                  <a:lnTo>
                    <a:pt x="1586" y="646"/>
                  </a:lnTo>
                  <a:lnTo>
                    <a:pt x="1578" y="644"/>
                  </a:lnTo>
                  <a:lnTo>
                    <a:pt x="1570" y="642"/>
                  </a:lnTo>
                  <a:lnTo>
                    <a:pt x="1554" y="634"/>
                  </a:lnTo>
                  <a:lnTo>
                    <a:pt x="1544" y="630"/>
                  </a:lnTo>
                  <a:lnTo>
                    <a:pt x="1516" y="630"/>
                  </a:lnTo>
                  <a:lnTo>
                    <a:pt x="1504" y="634"/>
                  </a:lnTo>
                  <a:lnTo>
                    <a:pt x="1494" y="640"/>
                  </a:lnTo>
                  <a:lnTo>
                    <a:pt x="1476" y="654"/>
                  </a:lnTo>
                  <a:lnTo>
                    <a:pt x="1466" y="654"/>
                  </a:lnTo>
                  <a:lnTo>
                    <a:pt x="1456" y="650"/>
                  </a:lnTo>
                  <a:lnTo>
                    <a:pt x="1450" y="646"/>
                  </a:lnTo>
                  <a:lnTo>
                    <a:pt x="1446" y="640"/>
                  </a:lnTo>
                  <a:lnTo>
                    <a:pt x="1442" y="634"/>
                  </a:lnTo>
                  <a:lnTo>
                    <a:pt x="1440" y="628"/>
                  </a:lnTo>
                  <a:lnTo>
                    <a:pt x="1440" y="616"/>
                  </a:lnTo>
                  <a:lnTo>
                    <a:pt x="1470" y="588"/>
                  </a:lnTo>
                  <a:lnTo>
                    <a:pt x="1468" y="556"/>
                  </a:lnTo>
                  <a:lnTo>
                    <a:pt x="1470" y="544"/>
                  </a:lnTo>
                  <a:lnTo>
                    <a:pt x="1470" y="532"/>
                  </a:lnTo>
                  <a:lnTo>
                    <a:pt x="1480" y="512"/>
                  </a:lnTo>
                  <a:lnTo>
                    <a:pt x="1488" y="494"/>
                  </a:lnTo>
                  <a:lnTo>
                    <a:pt x="1488" y="472"/>
                  </a:lnTo>
                  <a:lnTo>
                    <a:pt x="1490" y="456"/>
                  </a:lnTo>
                  <a:lnTo>
                    <a:pt x="1494" y="440"/>
                  </a:lnTo>
                  <a:lnTo>
                    <a:pt x="1502" y="426"/>
                  </a:lnTo>
                  <a:lnTo>
                    <a:pt x="1522" y="426"/>
                  </a:lnTo>
                  <a:lnTo>
                    <a:pt x="1546" y="430"/>
                  </a:lnTo>
                  <a:lnTo>
                    <a:pt x="1574" y="432"/>
                  </a:lnTo>
                  <a:lnTo>
                    <a:pt x="1588" y="430"/>
                  </a:lnTo>
                  <a:lnTo>
                    <a:pt x="1602" y="428"/>
                  </a:lnTo>
                  <a:lnTo>
                    <a:pt x="1616" y="424"/>
                  </a:lnTo>
                  <a:lnTo>
                    <a:pt x="1628" y="416"/>
                  </a:lnTo>
                  <a:lnTo>
                    <a:pt x="1642" y="404"/>
                  </a:lnTo>
                  <a:lnTo>
                    <a:pt x="1658" y="390"/>
                  </a:lnTo>
                  <a:lnTo>
                    <a:pt x="1672" y="376"/>
                  </a:lnTo>
                  <a:lnTo>
                    <a:pt x="1684" y="362"/>
                  </a:lnTo>
                  <a:lnTo>
                    <a:pt x="1684" y="332"/>
                  </a:lnTo>
                  <a:lnTo>
                    <a:pt x="1686" y="296"/>
                  </a:lnTo>
                  <a:lnTo>
                    <a:pt x="1688" y="278"/>
                  </a:lnTo>
                  <a:lnTo>
                    <a:pt x="1692" y="262"/>
                  </a:lnTo>
                  <a:lnTo>
                    <a:pt x="1698" y="250"/>
                  </a:lnTo>
                  <a:lnTo>
                    <a:pt x="1702" y="246"/>
                  </a:lnTo>
                  <a:lnTo>
                    <a:pt x="1708" y="242"/>
                  </a:lnTo>
                  <a:lnTo>
                    <a:pt x="1714" y="232"/>
                  </a:lnTo>
                  <a:lnTo>
                    <a:pt x="1720" y="220"/>
                  </a:lnTo>
                  <a:lnTo>
                    <a:pt x="1724" y="198"/>
                  </a:lnTo>
                  <a:lnTo>
                    <a:pt x="1730" y="176"/>
                  </a:lnTo>
                  <a:lnTo>
                    <a:pt x="1736" y="166"/>
                  </a:lnTo>
                  <a:lnTo>
                    <a:pt x="1742" y="158"/>
                  </a:lnTo>
                  <a:lnTo>
                    <a:pt x="1742" y="116"/>
                  </a:lnTo>
                  <a:lnTo>
                    <a:pt x="1738" y="108"/>
                  </a:lnTo>
                  <a:lnTo>
                    <a:pt x="1716" y="82"/>
                  </a:lnTo>
                  <a:lnTo>
                    <a:pt x="1696" y="72"/>
                  </a:lnTo>
                  <a:lnTo>
                    <a:pt x="1696" y="62"/>
                  </a:lnTo>
                  <a:lnTo>
                    <a:pt x="1698" y="54"/>
                  </a:lnTo>
                  <a:lnTo>
                    <a:pt x="1702" y="46"/>
                  </a:lnTo>
                  <a:lnTo>
                    <a:pt x="1706" y="40"/>
                  </a:lnTo>
                  <a:lnTo>
                    <a:pt x="1712" y="34"/>
                  </a:lnTo>
                  <a:lnTo>
                    <a:pt x="1720" y="28"/>
                  </a:lnTo>
                  <a:lnTo>
                    <a:pt x="1736" y="20"/>
                  </a:lnTo>
                  <a:lnTo>
                    <a:pt x="1744" y="20"/>
                  </a:lnTo>
                  <a:lnTo>
                    <a:pt x="1750" y="16"/>
                  </a:lnTo>
                  <a:lnTo>
                    <a:pt x="1764" y="10"/>
                  </a:lnTo>
                  <a:lnTo>
                    <a:pt x="1778" y="4"/>
                  </a:lnTo>
                  <a:lnTo>
                    <a:pt x="1784" y="2"/>
                  </a:lnTo>
                  <a:lnTo>
                    <a:pt x="1794" y="0"/>
                  </a:lnTo>
                  <a:lnTo>
                    <a:pt x="1794" y="6"/>
                  </a:lnTo>
                  <a:lnTo>
                    <a:pt x="1796" y="8"/>
                  </a:lnTo>
                  <a:lnTo>
                    <a:pt x="1804" y="16"/>
                  </a:lnTo>
                  <a:lnTo>
                    <a:pt x="1800" y="42"/>
                  </a:lnTo>
                  <a:lnTo>
                    <a:pt x="1792" y="52"/>
                  </a:lnTo>
                  <a:lnTo>
                    <a:pt x="1786" y="58"/>
                  </a:lnTo>
                  <a:lnTo>
                    <a:pt x="1782" y="66"/>
                  </a:lnTo>
                  <a:lnTo>
                    <a:pt x="1780" y="78"/>
                  </a:lnTo>
                  <a:lnTo>
                    <a:pt x="1804" y="96"/>
                  </a:lnTo>
                  <a:lnTo>
                    <a:pt x="1810" y="104"/>
                  </a:lnTo>
                  <a:lnTo>
                    <a:pt x="1816" y="110"/>
                  </a:lnTo>
                  <a:lnTo>
                    <a:pt x="1826" y="114"/>
                  </a:lnTo>
                  <a:lnTo>
                    <a:pt x="1842" y="116"/>
                  </a:lnTo>
                  <a:lnTo>
                    <a:pt x="1848" y="80"/>
                  </a:lnTo>
                  <a:lnTo>
                    <a:pt x="1856" y="80"/>
                  </a:lnTo>
                  <a:lnTo>
                    <a:pt x="1866" y="80"/>
                  </a:lnTo>
                  <a:lnTo>
                    <a:pt x="1878" y="84"/>
                  </a:lnTo>
                  <a:lnTo>
                    <a:pt x="1892" y="92"/>
                  </a:lnTo>
                  <a:lnTo>
                    <a:pt x="1900" y="104"/>
                  </a:lnTo>
                  <a:lnTo>
                    <a:pt x="1904" y="122"/>
                  </a:lnTo>
                  <a:lnTo>
                    <a:pt x="1908" y="140"/>
                  </a:lnTo>
                  <a:lnTo>
                    <a:pt x="1914" y="160"/>
                  </a:lnTo>
                  <a:lnTo>
                    <a:pt x="1920" y="168"/>
                  </a:lnTo>
                  <a:lnTo>
                    <a:pt x="1926" y="178"/>
                  </a:lnTo>
                  <a:lnTo>
                    <a:pt x="1938" y="184"/>
                  </a:lnTo>
                  <a:lnTo>
                    <a:pt x="1968" y="182"/>
                  </a:lnTo>
                  <a:lnTo>
                    <a:pt x="1978" y="178"/>
                  </a:lnTo>
                  <a:lnTo>
                    <a:pt x="1988" y="174"/>
                  </a:lnTo>
                  <a:lnTo>
                    <a:pt x="2010" y="172"/>
                  </a:lnTo>
                  <a:lnTo>
                    <a:pt x="2022" y="168"/>
                  </a:lnTo>
                  <a:lnTo>
                    <a:pt x="2032" y="166"/>
                  </a:lnTo>
                  <a:lnTo>
                    <a:pt x="2042" y="160"/>
                  </a:lnTo>
                  <a:lnTo>
                    <a:pt x="2052" y="152"/>
                  </a:lnTo>
                  <a:lnTo>
                    <a:pt x="2060" y="138"/>
                  </a:lnTo>
                  <a:lnTo>
                    <a:pt x="2068" y="128"/>
                  </a:lnTo>
                  <a:lnTo>
                    <a:pt x="2076" y="122"/>
                  </a:lnTo>
                  <a:lnTo>
                    <a:pt x="2084" y="118"/>
                  </a:lnTo>
                  <a:lnTo>
                    <a:pt x="2094" y="120"/>
                  </a:lnTo>
                  <a:lnTo>
                    <a:pt x="2104" y="124"/>
                  </a:lnTo>
                  <a:lnTo>
                    <a:pt x="2114" y="132"/>
                  </a:lnTo>
                  <a:lnTo>
                    <a:pt x="2126" y="146"/>
                  </a:lnTo>
                  <a:lnTo>
                    <a:pt x="2146" y="200"/>
                  </a:lnTo>
                  <a:lnTo>
                    <a:pt x="2142" y="220"/>
                  </a:lnTo>
                  <a:lnTo>
                    <a:pt x="2136" y="246"/>
                  </a:lnTo>
                  <a:lnTo>
                    <a:pt x="2128" y="274"/>
                  </a:lnTo>
                  <a:lnTo>
                    <a:pt x="2118" y="296"/>
                  </a:lnTo>
                  <a:lnTo>
                    <a:pt x="2118" y="320"/>
                  </a:lnTo>
                  <a:lnTo>
                    <a:pt x="2142" y="366"/>
                  </a:lnTo>
                  <a:lnTo>
                    <a:pt x="2140" y="374"/>
                  </a:lnTo>
                  <a:lnTo>
                    <a:pt x="2138" y="384"/>
                  </a:lnTo>
                  <a:lnTo>
                    <a:pt x="2130" y="406"/>
                  </a:lnTo>
                  <a:lnTo>
                    <a:pt x="2128" y="418"/>
                  </a:lnTo>
                  <a:lnTo>
                    <a:pt x="2130" y="428"/>
                  </a:lnTo>
                  <a:lnTo>
                    <a:pt x="2136" y="440"/>
                  </a:lnTo>
                  <a:lnTo>
                    <a:pt x="2140" y="444"/>
                  </a:lnTo>
                  <a:lnTo>
                    <a:pt x="2148" y="450"/>
                  </a:lnTo>
                  <a:lnTo>
                    <a:pt x="2150" y="462"/>
                  </a:lnTo>
                  <a:lnTo>
                    <a:pt x="2150" y="476"/>
                  </a:lnTo>
                  <a:lnTo>
                    <a:pt x="2148" y="510"/>
                  </a:lnTo>
                  <a:lnTo>
                    <a:pt x="2126" y="514"/>
                  </a:lnTo>
                  <a:lnTo>
                    <a:pt x="2122" y="508"/>
                  </a:lnTo>
                  <a:lnTo>
                    <a:pt x="2118" y="502"/>
                  </a:lnTo>
                  <a:lnTo>
                    <a:pt x="2116" y="492"/>
                  </a:lnTo>
                  <a:lnTo>
                    <a:pt x="2118" y="476"/>
                  </a:lnTo>
                  <a:lnTo>
                    <a:pt x="2114" y="466"/>
                  </a:lnTo>
                  <a:lnTo>
                    <a:pt x="2108" y="458"/>
                  </a:lnTo>
                  <a:lnTo>
                    <a:pt x="2094" y="460"/>
                  </a:lnTo>
                  <a:lnTo>
                    <a:pt x="2086" y="462"/>
                  </a:lnTo>
                  <a:lnTo>
                    <a:pt x="2084" y="466"/>
                  </a:lnTo>
                  <a:lnTo>
                    <a:pt x="2082" y="470"/>
                  </a:lnTo>
                  <a:lnTo>
                    <a:pt x="2084" y="484"/>
                  </a:lnTo>
                  <a:lnTo>
                    <a:pt x="2082" y="492"/>
                  </a:lnTo>
                  <a:lnTo>
                    <a:pt x="2078" y="500"/>
                  </a:lnTo>
                  <a:lnTo>
                    <a:pt x="2064" y="514"/>
                  </a:lnTo>
                  <a:lnTo>
                    <a:pt x="2054" y="528"/>
                  </a:lnTo>
                  <a:lnTo>
                    <a:pt x="2046" y="544"/>
                  </a:lnTo>
                  <a:lnTo>
                    <a:pt x="2042" y="564"/>
                  </a:lnTo>
                  <a:lnTo>
                    <a:pt x="2034" y="576"/>
                  </a:lnTo>
                  <a:lnTo>
                    <a:pt x="2024" y="586"/>
                  </a:lnTo>
                  <a:lnTo>
                    <a:pt x="2012" y="598"/>
                  </a:lnTo>
                  <a:lnTo>
                    <a:pt x="2002" y="606"/>
                  </a:lnTo>
                  <a:lnTo>
                    <a:pt x="2000" y="642"/>
                  </a:lnTo>
                  <a:lnTo>
                    <a:pt x="2008" y="654"/>
                  </a:lnTo>
                  <a:lnTo>
                    <a:pt x="2020" y="674"/>
                  </a:lnTo>
                  <a:lnTo>
                    <a:pt x="2054" y="694"/>
                  </a:lnTo>
                  <a:lnTo>
                    <a:pt x="2078" y="692"/>
                  </a:lnTo>
                  <a:lnTo>
                    <a:pt x="2094" y="668"/>
                  </a:lnTo>
                  <a:lnTo>
                    <a:pt x="2100" y="680"/>
                  </a:lnTo>
                  <a:lnTo>
                    <a:pt x="2104" y="690"/>
                  </a:lnTo>
                  <a:lnTo>
                    <a:pt x="2106" y="702"/>
                  </a:lnTo>
                  <a:lnTo>
                    <a:pt x="2086" y="708"/>
                  </a:lnTo>
                  <a:lnTo>
                    <a:pt x="2068" y="716"/>
                  </a:lnTo>
                  <a:lnTo>
                    <a:pt x="2068" y="724"/>
                  </a:lnTo>
                  <a:lnTo>
                    <a:pt x="2070" y="732"/>
                  </a:lnTo>
                  <a:lnTo>
                    <a:pt x="2070" y="738"/>
                  </a:lnTo>
                  <a:lnTo>
                    <a:pt x="2074" y="742"/>
                  </a:lnTo>
                  <a:lnTo>
                    <a:pt x="2078" y="748"/>
                  </a:lnTo>
                  <a:lnTo>
                    <a:pt x="2084" y="750"/>
                  </a:lnTo>
                  <a:lnTo>
                    <a:pt x="2064" y="778"/>
                  </a:lnTo>
                  <a:lnTo>
                    <a:pt x="2052" y="790"/>
                  </a:lnTo>
                  <a:lnTo>
                    <a:pt x="2040" y="800"/>
                  </a:lnTo>
                  <a:lnTo>
                    <a:pt x="2026" y="796"/>
                  </a:lnTo>
                  <a:lnTo>
                    <a:pt x="1986" y="770"/>
                  </a:lnTo>
                  <a:lnTo>
                    <a:pt x="1968" y="770"/>
                  </a:lnTo>
                  <a:lnTo>
                    <a:pt x="1960" y="780"/>
                  </a:lnTo>
                  <a:lnTo>
                    <a:pt x="1958" y="786"/>
                  </a:lnTo>
                  <a:lnTo>
                    <a:pt x="1956" y="792"/>
                  </a:lnTo>
                  <a:lnTo>
                    <a:pt x="1958" y="818"/>
                  </a:lnTo>
                  <a:lnTo>
                    <a:pt x="1962" y="824"/>
                  </a:lnTo>
                  <a:lnTo>
                    <a:pt x="1968" y="828"/>
                  </a:lnTo>
                  <a:lnTo>
                    <a:pt x="1982" y="838"/>
                  </a:lnTo>
                  <a:lnTo>
                    <a:pt x="2000" y="852"/>
                  </a:lnTo>
                  <a:lnTo>
                    <a:pt x="2008" y="860"/>
                  </a:lnTo>
                  <a:lnTo>
                    <a:pt x="2016" y="870"/>
                  </a:lnTo>
                  <a:lnTo>
                    <a:pt x="2016" y="908"/>
                  </a:lnTo>
                  <a:lnTo>
                    <a:pt x="2024" y="920"/>
                  </a:lnTo>
                  <a:lnTo>
                    <a:pt x="2032" y="938"/>
                  </a:lnTo>
                  <a:lnTo>
                    <a:pt x="2046" y="976"/>
                  </a:lnTo>
                  <a:lnTo>
                    <a:pt x="2054" y="986"/>
                  </a:lnTo>
                  <a:lnTo>
                    <a:pt x="2070" y="986"/>
                  </a:lnTo>
                  <a:lnTo>
                    <a:pt x="2084" y="958"/>
                  </a:lnTo>
                  <a:lnTo>
                    <a:pt x="2110" y="940"/>
                  </a:lnTo>
                  <a:lnTo>
                    <a:pt x="2124" y="962"/>
                  </a:lnTo>
                  <a:lnTo>
                    <a:pt x="2134" y="976"/>
                  </a:lnTo>
                  <a:lnTo>
                    <a:pt x="2142" y="994"/>
                  </a:lnTo>
                  <a:lnTo>
                    <a:pt x="2144" y="1010"/>
                  </a:lnTo>
                  <a:lnTo>
                    <a:pt x="2150" y="1026"/>
                  </a:lnTo>
                  <a:lnTo>
                    <a:pt x="2154" y="1034"/>
                  </a:lnTo>
                  <a:lnTo>
                    <a:pt x="2160" y="1040"/>
                  </a:lnTo>
                  <a:lnTo>
                    <a:pt x="2168" y="1048"/>
                  </a:lnTo>
                  <a:lnTo>
                    <a:pt x="2178" y="1054"/>
                  </a:lnTo>
                  <a:lnTo>
                    <a:pt x="2182" y="1062"/>
                  </a:lnTo>
                  <a:lnTo>
                    <a:pt x="2180" y="1074"/>
                  </a:lnTo>
                  <a:lnTo>
                    <a:pt x="2180" y="1088"/>
                  </a:lnTo>
                  <a:lnTo>
                    <a:pt x="2180" y="1120"/>
                  </a:lnTo>
                  <a:lnTo>
                    <a:pt x="2168" y="1132"/>
                  </a:lnTo>
                  <a:lnTo>
                    <a:pt x="2156" y="1130"/>
                  </a:lnTo>
                  <a:lnTo>
                    <a:pt x="2150" y="1126"/>
                  </a:lnTo>
                  <a:lnTo>
                    <a:pt x="2138" y="1120"/>
                  </a:lnTo>
                  <a:lnTo>
                    <a:pt x="2108" y="1122"/>
                  </a:lnTo>
                  <a:lnTo>
                    <a:pt x="2096" y="1124"/>
                  </a:lnTo>
                  <a:lnTo>
                    <a:pt x="2088" y="1128"/>
                  </a:lnTo>
                  <a:lnTo>
                    <a:pt x="2080" y="1134"/>
                  </a:lnTo>
                  <a:lnTo>
                    <a:pt x="2074" y="1140"/>
                  </a:lnTo>
                  <a:lnTo>
                    <a:pt x="2062" y="1162"/>
                  </a:lnTo>
                  <a:lnTo>
                    <a:pt x="2058" y="1166"/>
                  </a:lnTo>
                  <a:lnTo>
                    <a:pt x="2054" y="1170"/>
                  </a:lnTo>
                  <a:lnTo>
                    <a:pt x="2052" y="1176"/>
                  </a:lnTo>
                  <a:lnTo>
                    <a:pt x="2046" y="1182"/>
                  </a:lnTo>
                  <a:lnTo>
                    <a:pt x="2028" y="1196"/>
                  </a:lnTo>
                  <a:lnTo>
                    <a:pt x="1994" y="1218"/>
                  </a:lnTo>
                  <a:lnTo>
                    <a:pt x="1988" y="1228"/>
                  </a:lnTo>
                  <a:lnTo>
                    <a:pt x="1974" y="1238"/>
                  </a:lnTo>
                  <a:lnTo>
                    <a:pt x="1948" y="1256"/>
                  </a:lnTo>
                  <a:lnTo>
                    <a:pt x="1938" y="1268"/>
                  </a:lnTo>
                  <a:lnTo>
                    <a:pt x="1920" y="1272"/>
                  </a:lnTo>
                  <a:lnTo>
                    <a:pt x="1902" y="1254"/>
                  </a:lnTo>
                  <a:lnTo>
                    <a:pt x="1894" y="1236"/>
                  </a:lnTo>
                  <a:lnTo>
                    <a:pt x="1890" y="1230"/>
                  </a:lnTo>
                  <a:lnTo>
                    <a:pt x="1884" y="1226"/>
                  </a:lnTo>
                  <a:lnTo>
                    <a:pt x="1880" y="1222"/>
                  </a:lnTo>
                  <a:lnTo>
                    <a:pt x="1874" y="1222"/>
                  </a:lnTo>
                  <a:lnTo>
                    <a:pt x="1860" y="1220"/>
                  </a:lnTo>
                  <a:lnTo>
                    <a:pt x="1856" y="1228"/>
                  </a:lnTo>
                  <a:lnTo>
                    <a:pt x="1854" y="1238"/>
                  </a:lnTo>
                  <a:lnTo>
                    <a:pt x="1852" y="1248"/>
                  </a:lnTo>
                  <a:lnTo>
                    <a:pt x="1850" y="1260"/>
                  </a:lnTo>
                  <a:lnTo>
                    <a:pt x="1852" y="1270"/>
                  </a:lnTo>
                  <a:lnTo>
                    <a:pt x="1854" y="1282"/>
                  </a:lnTo>
                  <a:lnTo>
                    <a:pt x="1860" y="1292"/>
                  </a:lnTo>
                  <a:lnTo>
                    <a:pt x="1868" y="1302"/>
                  </a:lnTo>
                  <a:lnTo>
                    <a:pt x="1872" y="1344"/>
                  </a:lnTo>
                  <a:lnTo>
                    <a:pt x="1846" y="1346"/>
                  </a:lnTo>
                  <a:lnTo>
                    <a:pt x="1824" y="1348"/>
                  </a:lnTo>
                  <a:lnTo>
                    <a:pt x="1812" y="1346"/>
                  </a:lnTo>
                  <a:lnTo>
                    <a:pt x="1802" y="1344"/>
                  </a:lnTo>
                  <a:lnTo>
                    <a:pt x="1794" y="1342"/>
                  </a:lnTo>
                  <a:lnTo>
                    <a:pt x="1786" y="1338"/>
                  </a:lnTo>
                  <a:lnTo>
                    <a:pt x="1782" y="1316"/>
                  </a:lnTo>
                  <a:lnTo>
                    <a:pt x="1776" y="1302"/>
                  </a:lnTo>
                  <a:lnTo>
                    <a:pt x="1768" y="1292"/>
                  </a:lnTo>
                  <a:lnTo>
                    <a:pt x="1758" y="1280"/>
                  </a:lnTo>
                  <a:lnTo>
                    <a:pt x="1732" y="1222"/>
                  </a:lnTo>
                  <a:lnTo>
                    <a:pt x="1720" y="1210"/>
                  </a:lnTo>
                  <a:lnTo>
                    <a:pt x="1712" y="1206"/>
                  </a:lnTo>
                  <a:lnTo>
                    <a:pt x="1706" y="1206"/>
                  </a:lnTo>
                  <a:lnTo>
                    <a:pt x="1696" y="1206"/>
                  </a:lnTo>
                  <a:lnTo>
                    <a:pt x="1684" y="1216"/>
                  </a:lnTo>
                  <a:lnTo>
                    <a:pt x="1670" y="1226"/>
                  </a:lnTo>
                  <a:lnTo>
                    <a:pt x="1658" y="1234"/>
                  </a:lnTo>
                  <a:lnTo>
                    <a:pt x="1646" y="1244"/>
                  </a:lnTo>
                  <a:lnTo>
                    <a:pt x="1642" y="1256"/>
                  </a:lnTo>
                  <a:lnTo>
                    <a:pt x="1640" y="1270"/>
                  </a:lnTo>
                  <a:lnTo>
                    <a:pt x="1640" y="1288"/>
                  </a:lnTo>
                  <a:lnTo>
                    <a:pt x="1644" y="1306"/>
                  </a:lnTo>
                  <a:lnTo>
                    <a:pt x="1580" y="1312"/>
                  </a:lnTo>
                  <a:lnTo>
                    <a:pt x="1524" y="1346"/>
                  </a:lnTo>
                  <a:lnTo>
                    <a:pt x="1516" y="1362"/>
                  </a:lnTo>
                  <a:lnTo>
                    <a:pt x="1510" y="1368"/>
                  </a:lnTo>
                  <a:lnTo>
                    <a:pt x="1508" y="1370"/>
                  </a:lnTo>
                  <a:lnTo>
                    <a:pt x="1504" y="1370"/>
                  </a:lnTo>
                  <a:lnTo>
                    <a:pt x="1492" y="1362"/>
                  </a:lnTo>
                  <a:lnTo>
                    <a:pt x="1486" y="1356"/>
                  </a:lnTo>
                  <a:lnTo>
                    <a:pt x="1484" y="1348"/>
                  </a:lnTo>
                  <a:lnTo>
                    <a:pt x="1482" y="1342"/>
                  </a:lnTo>
                  <a:lnTo>
                    <a:pt x="1494" y="1334"/>
                  </a:lnTo>
                  <a:lnTo>
                    <a:pt x="1492" y="1322"/>
                  </a:lnTo>
                  <a:lnTo>
                    <a:pt x="1490" y="1312"/>
                  </a:lnTo>
                  <a:lnTo>
                    <a:pt x="1486" y="1304"/>
                  </a:lnTo>
                  <a:lnTo>
                    <a:pt x="1480" y="1298"/>
                  </a:lnTo>
                  <a:lnTo>
                    <a:pt x="1474" y="1292"/>
                  </a:lnTo>
                  <a:lnTo>
                    <a:pt x="1466" y="1288"/>
                  </a:lnTo>
                  <a:lnTo>
                    <a:pt x="1458" y="1286"/>
                  </a:lnTo>
                  <a:lnTo>
                    <a:pt x="1450" y="1286"/>
                  </a:lnTo>
                  <a:lnTo>
                    <a:pt x="1440" y="1290"/>
                  </a:lnTo>
                  <a:lnTo>
                    <a:pt x="1434" y="1296"/>
                  </a:lnTo>
                  <a:lnTo>
                    <a:pt x="1428" y="1302"/>
                  </a:lnTo>
                  <a:lnTo>
                    <a:pt x="1424" y="1310"/>
                  </a:lnTo>
                  <a:lnTo>
                    <a:pt x="1424" y="1318"/>
                  </a:lnTo>
                  <a:lnTo>
                    <a:pt x="1424" y="1328"/>
                  </a:lnTo>
                  <a:lnTo>
                    <a:pt x="1428" y="1352"/>
                  </a:lnTo>
                  <a:lnTo>
                    <a:pt x="1408" y="1356"/>
                  </a:lnTo>
                  <a:lnTo>
                    <a:pt x="1404" y="1362"/>
                  </a:lnTo>
                  <a:lnTo>
                    <a:pt x="1402" y="1370"/>
                  </a:lnTo>
                  <a:lnTo>
                    <a:pt x="1392" y="1374"/>
                  </a:lnTo>
                  <a:lnTo>
                    <a:pt x="1392" y="1430"/>
                  </a:lnTo>
                  <a:lnTo>
                    <a:pt x="1412" y="1454"/>
                  </a:lnTo>
                  <a:lnTo>
                    <a:pt x="1412" y="1472"/>
                  </a:lnTo>
                  <a:lnTo>
                    <a:pt x="1402" y="1490"/>
                  </a:lnTo>
                  <a:lnTo>
                    <a:pt x="1380" y="1504"/>
                  </a:lnTo>
                  <a:lnTo>
                    <a:pt x="1356" y="1510"/>
                  </a:lnTo>
                  <a:lnTo>
                    <a:pt x="1336" y="1514"/>
                  </a:lnTo>
                  <a:lnTo>
                    <a:pt x="1314" y="1514"/>
                  </a:lnTo>
                  <a:lnTo>
                    <a:pt x="1298" y="1516"/>
                  </a:lnTo>
                  <a:lnTo>
                    <a:pt x="1288" y="1520"/>
                  </a:lnTo>
                  <a:lnTo>
                    <a:pt x="1280" y="1526"/>
                  </a:lnTo>
                  <a:lnTo>
                    <a:pt x="1270" y="1534"/>
                  </a:lnTo>
                  <a:lnTo>
                    <a:pt x="1256" y="1546"/>
                  </a:lnTo>
                  <a:lnTo>
                    <a:pt x="1244" y="1566"/>
                  </a:lnTo>
                  <a:lnTo>
                    <a:pt x="1228" y="1586"/>
                  </a:lnTo>
                  <a:lnTo>
                    <a:pt x="1192" y="1626"/>
                  </a:lnTo>
                  <a:lnTo>
                    <a:pt x="1168" y="1610"/>
                  </a:lnTo>
                  <a:lnTo>
                    <a:pt x="1140" y="1612"/>
                  </a:lnTo>
                  <a:lnTo>
                    <a:pt x="1136" y="1626"/>
                  </a:lnTo>
                  <a:lnTo>
                    <a:pt x="1132" y="1632"/>
                  </a:lnTo>
                  <a:lnTo>
                    <a:pt x="1128" y="1636"/>
                  </a:lnTo>
                  <a:lnTo>
                    <a:pt x="1124" y="1630"/>
                  </a:lnTo>
                  <a:lnTo>
                    <a:pt x="1118" y="1626"/>
                  </a:lnTo>
                  <a:lnTo>
                    <a:pt x="1108" y="1622"/>
                  </a:lnTo>
                  <a:lnTo>
                    <a:pt x="1100" y="1622"/>
                  </a:lnTo>
                  <a:lnTo>
                    <a:pt x="1092" y="1622"/>
                  </a:lnTo>
                  <a:lnTo>
                    <a:pt x="1088" y="1632"/>
                  </a:lnTo>
                  <a:lnTo>
                    <a:pt x="1082" y="1640"/>
                  </a:lnTo>
                  <a:lnTo>
                    <a:pt x="1076" y="1650"/>
                  </a:lnTo>
                  <a:lnTo>
                    <a:pt x="1066" y="1658"/>
                  </a:lnTo>
                  <a:lnTo>
                    <a:pt x="1056" y="1664"/>
                  </a:lnTo>
                  <a:lnTo>
                    <a:pt x="1046" y="1674"/>
                  </a:lnTo>
                  <a:lnTo>
                    <a:pt x="1038" y="1684"/>
                  </a:lnTo>
                  <a:lnTo>
                    <a:pt x="1030" y="1696"/>
                  </a:lnTo>
                  <a:lnTo>
                    <a:pt x="1014" y="1718"/>
                  </a:lnTo>
                  <a:lnTo>
                    <a:pt x="1004" y="1728"/>
                  </a:lnTo>
                  <a:lnTo>
                    <a:pt x="994" y="1736"/>
                  </a:lnTo>
                  <a:lnTo>
                    <a:pt x="990" y="1748"/>
                  </a:lnTo>
                  <a:lnTo>
                    <a:pt x="988" y="1760"/>
                  </a:lnTo>
                  <a:lnTo>
                    <a:pt x="988" y="1790"/>
                  </a:lnTo>
                  <a:lnTo>
                    <a:pt x="988" y="1798"/>
                  </a:lnTo>
                  <a:lnTo>
                    <a:pt x="988" y="1812"/>
                  </a:lnTo>
                  <a:lnTo>
                    <a:pt x="982" y="1836"/>
                  </a:lnTo>
                  <a:lnTo>
                    <a:pt x="976" y="1840"/>
                  </a:lnTo>
                  <a:lnTo>
                    <a:pt x="946" y="1838"/>
                  </a:lnTo>
                  <a:lnTo>
                    <a:pt x="920" y="1834"/>
                  </a:lnTo>
                  <a:lnTo>
                    <a:pt x="870" y="1826"/>
                  </a:lnTo>
                  <a:lnTo>
                    <a:pt x="838" y="1810"/>
                  </a:lnTo>
                  <a:lnTo>
                    <a:pt x="820" y="1790"/>
                  </a:lnTo>
                  <a:lnTo>
                    <a:pt x="784" y="1782"/>
                  </a:lnTo>
                  <a:lnTo>
                    <a:pt x="784" y="1752"/>
                  </a:lnTo>
                  <a:lnTo>
                    <a:pt x="796" y="1734"/>
                  </a:lnTo>
                  <a:lnTo>
                    <a:pt x="808" y="1716"/>
                  </a:lnTo>
                  <a:lnTo>
                    <a:pt x="816" y="1696"/>
                  </a:lnTo>
                  <a:lnTo>
                    <a:pt x="818" y="1686"/>
                  </a:lnTo>
                  <a:lnTo>
                    <a:pt x="818" y="1676"/>
                  </a:lnTo>
                  <a:lnTo>
                    <a:pt x="814" y="1666"/>
                  </a:lnTo>
                  <a:lnTo>
                    <a:pt x="810" y="1660"/>
                  </a:lnTo>
                  <a:lnTo>
                    <a:pt x="804" y="1656"/>
                  </a:lnTo>
                  <a:lnTo>
                    <a:pt x="798" y="1652"/>
                  </a:lnTo>
                  <a:lnTo>
                    <a:pt x="784" y="1652"/>
                  </a:lnTo>
                  <a:lnTo>
                    <a:pt x="772" y="1652"/>
                  </a:lnTo>
                  <a:lnTo>
                    <a:pt x="764" y="1656"/>
                  </a:lnTo>
                  <a:lnTo>
                    <a:pt x="758" y="1660"/>
                  </a:lnTo>
                  <a:lnTo>
                    <a:pt x="740" y="1662"/>
                  </a:lnTo>
                  <a:lnTo>
                    <a:pt x="734" y="1664"/>
                  </a:lnTo>
                  <a:lnTo>
                    <a:pt x="732" y="1668"/>
                  </a:lnTo>
                  <a:lnTo>
                    <a:pt x="732" y="1678"/>
                  </a:lnTo>
                  <a:lnTo>
                    <a:pt x="730" y="1700"/>
                  </a:lnTo>
                  <a:lnTo>
                    <a:pt x="722" y="1708"/>
                  </a:lnTo>
                  <a:lnTo>
                    <a:pt x="718" y="1720"/>
                  </a:lnTo>
                  <a:lnTo>
                    <a:pt x="698" y="1756"/>
                  </a:lnTo>
                  <a:lnTo>
                    <a:pt x="700" y="1796"/>
                  </a:lnTo>
                  <a:lnTo>
                    <a:pt x="688" y="1810"/>
                  </a:lnTo>
                  <a:lnTo>
                    <a:pt x="672" y="1814"/>
                  </a:lnTo>
                  <a:lnTo>
                    <a:pt x="662" y="1816"/>
                  </a:lnTo>
                  <a:lnTo>
                    <a:pt x="654" y="1822"/>
                  </a:lnTo>
                  <a:lnTo>
                    <a:pt x="644" y="1830"/>
                  </a:lnTo>
                  <a:lnTo>
                    <a:pt x="618" y="1836"/>
                  </a:lnTo>
                  <a:lnTo>
                    <a:pt x="590" y="1842"/>
                  </a:lnTo>
                  <a:lnTo>
                    <a:pt x="580" y="1850"/>
                  </a:lnTo>
                  <a:lnTo>
                    <a:pt x="572" y="1856"/>
                  </a:lnTo>
                  <a:lnTo>
                    <a:pt x="566" y="1864"/>
                  </a:lnTo>
                  <a:lnTo>
                    <a:pt x="556" y="1868"/>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lstStyle/>
            <a:p>
              <a:pPr fontAlgn="base">
                <a:spcBef>
                  <a:spcPct val="0"/>
                </a:spcBef>
                <a:spcAft>
                  <a:spcPct val="0"/>
                </a:spcAft>
                <a:buFont typeface="Arial" pitchFamily="34" charset="0"/>
                <a:buNone/>
              </a:pPr>
              <a:endParaRPr lang="zh-CN" altLang="en-US" sz="2800" smtClean="0">
                <a:solidFill>
                  <a:srgbClr val="000000"/>
                </a:solidFill>
                <a:latin typeface="微软雅黑" panose="020B0503020204020204" pitchFamily="34" charset="-122"/>
                <a:ea typeface="微软雅黑" panose="020B0503020204020204" pitchFamily="34" charset="-122"/>
              </a:endParaRPr>
            </a:p>
          </p:txBody>
        </p:sp>
        <p:sp>
          <p:nvSpPr>
            <p:cNvPr id="27" name="Freeform 35"/>
            <p:cNvSpPr>
              <a:spLocks/>
            </p:cNvSpPr>
            <p:nvPr/>
          </p:nvSpPr>
          <p:spPr bwMode="auto">
            <a:xfrm>
              <a:off x="6204086" y="2130104"/>
              <a:ext cx="239642" cy="265793"/>
            </a:xfrm>
            <a:custGeom>
              <a:avLst/>
              <a:gdLst>
                <a:gd name="T0" fmla="*/ 196 w 232"/>
                <a:gd name="T1" fmla="*/ 264 h 264"/>
                <a:gd name="T2" fmla="*/ 196 w 232"/>
                <a:gd name="T3" fmla="*/ 264 h 264"/>
                <a:gd name="T4" fmla="*/ 182 w 232"/>
                <a:gd name="T5" fmla="*/ 256 h 264"/>
                <a:gd name="T6" fmla="*/ 170 w 232"/>
                <a:gd name="T7" fmla="*/ 248 h 264"/>
                <a:gd name="T8" fmla="*/ 158 w 232"/>
                <a:gd name="T9" fmla="*/ 238 h 264"/>
                <a:gd name="T10" fmla="*/ 152 w 232"/>
                <a:gd name="T11" fmla="*/ 228 h 264"/>
                <a:gd name="T12" fmla="*/ 148 w 232"/>
                <a:gd name="T13" fmla="*/ 218 h 264"/>
                <a:gd name="T14" fmla="*/ 146 w 232"/>
                <a:gd name="T15" fmla="*/ 202 h 264"/>
                <a:gd name="T16" fmla="*/ 144 w 232"/>
                <a:gd name="T17" fmla="*/ 186 h 264"/>
                <a:gd name="T18" fmla="*/ 142 w 232"/>
                <a:gd name="T19" fmla="*/ 182 h 264"/>
                <a:gd name="T20" fmla="*/ 140 w 232"/>
                <a:gd name="T21" fmla="*/ 178 h 264"/>
                <a:gd name="T22" fmla="*/ 136 w 232"/>
                <a:gd name="T23" fmla="*/ 166 h 264"/>
                <a:gd name="T24" fmla="*/ 116 w 232"/>
                <a:gd name="T25" fmla="*/ 148 h 264"/>
                <a:gd name="T26" fmla="*/ 108 w 232"/>
                <a:gd name="T27" fmla="*/ 144 h 264"/>
                <a:gd name="T28" fmla="*/ 100 w 232"/>
                <a:gd name="T29" fmla="*/ 140 h 264"/>
                <a:gd name="T30" fmla="*/ 92 w 232"/>
                <a:gd name="T31" fmla="*/ 138 h 264"/>
                <a:gd name="T32" fmla="*/ 82 w 232"/>
                <a:gd name="T33" fmla="*/ 140 h 264"/>
                <a:gd name="T34" fmla="*/ 62 w 232"/>
                <a:gd name="T35" fmla="*/ 144 h 264"/>
                <a:gd name="T36" fmla="*/ 56 w 232"/>
                <a:gd name="T37" fmla="*/ 152 h 264"/>
                <a:gd name="T38" fmla="*/ 50 w 232"/>
                <a:gd name="T39" fmla="*/ 158 h 264"/>
                <a:gd name="T40" fmla="*/ 0 w 232"/>
                <a:gd name="T41" fmla="*/ 160 h 264"/>
                <a:gd name="T42" fmla="*/ 0 w 232"/>
                <a:gd name="T43" fmla="*/ 146 h 264"/>
                <a:gd name="T44" fmla="*/ 2 w 232"/>
                <a:gd name="T45" fmla="*/ 134 h 264"/>
                <a:gd name="T46" fmla="*/ 2 w 232"/>
                <a:gd name="T47" fmla="*/ 130 h 264"/>
                <a:gd name="T48" fmla="*/ 6 w 232"/>
                <a:gd name="T49" fmla="*/ 126 h 264"/>
                <a:gd name="T50" fmla="*/ 10 w 232"/>
                <a:gd name="T51" fmla="*/ 124 h 264"/>
                <a:gd name="T52" fmla="*/ 18 w 232"/>
                <a:gd name="T53" fmla="*/ 122 h 264"/>
                <a:gd name="T54" fmla="*/ 40 w 232"/>
                <a:gd name="T55" fmla="*/ 104 h 264"/>
                <a:gd name="T56" fmla="*/ 42 w 232"/>
                <a:gd name="T57" fmla="*/ 96 h 264"/>
                <a:gd name="T58" fmla="*/ 44 w 232"/>
                <a:gd name="T59" fmla="*/ 88 h 264"/>
                <a:gd name="T60" fmla="*/ 44 w 232"/>
                <a:gd name="T61" fmla="*/ 82 h 264"/>
                <a:gd name="T62" fmla="*/ 42 w 232"/>
                <a:gd name="T63" fmla="*/ 76 h 264"/>
                <a:gd name="T64" fmla="*/ 36 w 232"/>
                <a:gd name="T65" fmla="*/ 66 h 264"/>
                <a:gd name="T66" fmla="*/ 34 w 232"/>
                <a:gd name="T67" fmla="*/ 60 h 264"/>
                <a:gd name="T68" fmla="*/ 34 w 232"/>
                <a:gd name="T69" fmla="*/ 56 h 264"/>
                <a:gd name="T70" fmla="*/ 58 w 232"/>
                <a:gd name="T71" fmla="*/ 42 h 264"/>
                <a:gd name="T72" fmla="*/ 70 w 232"/>
                <a:gd name="T73" fmla="*/ 32 h 264"/>
                <a:gd name="T74" fmla="*/ 82 w 232"/>
                <a:gd name="T75" fmla="*/ 22 h 264"/>
                <a:gd name="T76" fmla="*/ 84 w 232"/>
                <a:gd name="T77" fmla="*/ 12 h 264"/>
                <a:gd name="T78" fmla="*/ 86 w 232"/>
                <a:gd name="T79" fmla="*/ 6 h 264"/>
                <a:gd name="T80" fmla="*/ 90 w 232"/>
                <a:gd name="T81" fmla="*/ 2 h 264"/>
                <a:gd name="T82" fmla="*/ 100 w 232"/>
                <a:gd name="T83" fmla="*/ 0 h 264"/>
                <a:gd name="T84" fmla="*/ 118 w 232"/>
                <a:gd name="T85" fmla="*/ 16 h 264"/>
                <a:gd name="T86" fmla="*/ 154 w 232"/>
                <a:gd name="T87" fmla="*/ 20 h 264"/>
                <a:gd name="T88" fmla="*/ 150 w 232"/>
                <a:gd name="T89" fmla="*/ 32 h 264"/>
                <a:gd name="T90" fmla="*/ 148 w 232"/>
                <a:gd name="T91" fmla="*/ 52 h 264"/>
                <a:gd name="T92" fmla="*/ 150 w 232"/>
                <a:gd name="T93" fmla="*/ 74 h 264"/>
                <a:gd name="T94" fmla="*/ 152 w 232"/>
                <a:gd name="T95" fmla="*/ 84 h 264"/>
                <a:gd name="T96" fmla="*/ 156 w 232"/>
                <a:gd name="T97" fmla="*/ 94 h 264"/>
                <a:gd name="T98" fmla="*/ 174 w 232"/>
                <a:gd name="T99" fmla="*/ 96 h 264"/>
                <a:gd name="T100" fmla="*/ 186 w 232"/>
                <a:gd name="T101" fmla="*/ 104 h 264"/>
                <a:gd name="T102" fmla="*/ 184 w 232"/>
                <a:gd name="T103" fmla="*/ 124 h 264"/>
                <a:gd name="T104" fmla="*/ 184 w 232"/>
                <a:gd name="T105" fmla="*/ 132 h 264"/>
                <a:gd name="T106" fmla="*/ 186 w 232"/>
                <a:gd name="T107" fmla="*/ 140 h 264"/>
                <a:gd name="T108" fmla="*/ 188 w 232"/>
                <a:gd name="T109" fmla="*/ 146 h 264"/>
                <a:gd name="T110" fmla="*/ 194 w 232"/>
                <a:gd name="T111" fmla="*/ 154 h 264"/>
                <a:gd name="T112" fmla="*/ 200 w 232"/>
                <a:gd name="T113" fmla="*/ 162 h 264"/>
                <a:gd name="T114" fmla="*/ 212 w 232"/>
                <a:gd name="T115" fmla="*/ 170 h 264"/>
                <a:gd name="T116" fmla="*/ 232 w 232"/>
                <a:gd name="T117" fmla="*/ 196 h 264"/>
                <a:gd name="T118" fmla="*/ 208 w 232"/>
                <a:gd name="T119" fmla="*/ 208 h 264"/>
                <a:gd name="T120" fmla="*/ 200 w 232"/>
                <a:gd name="T121" fmla="*/ 214 h 264"/>
                <a:gd name="T122" fmla="*/ 194 w 232"/>
                <a:gd name="T123" fmla="*/ 224 h 264"/>
                <a:gd name="T124" fmla="*/ 196 w 232"/>
                <a:gd name="T125" fmla="*/ 264 h 264"/>
                <a:gd name="T126" fmla="*/ 0 w 232"/>
                <a:gd name="T127" fmla="*/ 0 h 264"/>
                <a:gd name="T128" fmla="*/ 232 w 232"/>
                <a:gd name="T129" fmla="*/ 26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T126" t="T127" r="T128" b="T129"/>
              <a:pathLst>
                <a:path w="232" h="264">
                  <a:moveTo>
                    <a:pt x="196" y="264"/>
                  </a:moveTo>
                  <a:lnTo>
                    <a:pt x="196" y="264"/>
                  </a:lnTo>
                  <a:lnTo>
                    <a:pt x="182" y="256"/>
                  </a:lnTo>
                  <a:lnTo>
                    <a:pt x="170" y="248"/>
                  </a:lnTo>
                  <a:lnTo>
                    <a:pt x="158" y="238"/>
                  </a:lnTo>
                  <a:lnTo>
                    <a:pt x="152" y="228"/>
                  </a:lnTo>
                  <a:lnTo>
                    <a:pt x="148" y="218"/>
                  </a:lnTo>
                  <a:lnTo>
                    <a:pt x="146" y="202"/>
                  </a:lnTo>
                  <a:lnTo>
                    <a:pt x="144" y="186"/>
                  </a:lnTo>
                  <a:lnTo>
                    <a:pt x="142" y="182"/>
                  </a:lnTo>
                  <a:lnTo>
                    <a:pt x="140" y="178"/>
                  </a:lnTo>
                  <a:lnTo>
                    <a:pt x="136" y="166"/>
                  </a:lnTo>
                  <a:lnTo>
                    <a:pt x="116" y="148"/>
                  </a:lnTo>
                  <a:lnTo>
                    <a:pt x="108" y="144"/>
                  </a:lnTo>
                  <a:lnTo>
                    <a:pt x="100" y="140"/>
                  </a:lnTo>
                  <a:lnTo>
                    <a:pt x="92" y="138"/>
                  </a:lnTo>
                  <a:lnTo>
                    <a:pt x="82" y="140"/>
                  </a:lnTo>
                  <a:lnTo>
                    <a:pt x="62" y="144"/>
                  </a:lnTo>
                  <a:lnTo>
                    <a:pt x="56" y="152"/>
                  </a:lnTo>
                  <a:lnTo>
                    <a:pt x="50" y="158"/>
                  </a:lnTo>
                  <a:lnTo>
                    <a:pt x="0" y="160"/>
                  </a:lnTo>
                  <a:lnTo>
                    <a:pt x="0" y="146"/>
                  </a:lnTo>
                  <a:lnTo>
                    <a:pt x="2" y="134"/>
                  </a:lnTo>
                  <a:lnTo>
                    <a:pt x="2" y="130"/>
                  </a:lnTo>
                  <a:lnTo>
                    <a:pt x="6" y="126"/>
                  </a:lnTo>
                  <a:lnTo>
                    <a:pt x="10" y="124"/>
                  </a:lnTo>
                  <a:lnTo>
                    <a:pt x="18" y="122"/>
                  </a:lnTo>
                  <a:lnTo>
                    <a:pt x="40" y="104"/>
                  </a:lnTo>
                  <a:lnTo>
                    <a:pt x="42" y="96"/>
                  </a:lnTo>
                  <a:lnTo>
                    <a:pt x="44" y="88"/>
                  </a:lnTo>
                  <a:lnTo>
                    <a:pt x="44" y="82"/>
                  </a:lnTo>
                  <a:lnTo>
                    <a:pt x="42" y="76"/>
                  </a:lnTo>
                  <a:lnTo>
                    <a:pt x="36" y="66"/>
                  </a:lnTo>
                  <a:lnTo>
                    <a:pt x="34" y="60"/>
                  </a:lnTo>
                  <a:lnTo>
                    <a:pt x="34" y="56"/>
                  </a:lnTo>
                  <a:lnTo>
                    <a:pt x="58" y="42"/>
                  </a:lnTo>
                  <a:lnTo>
                    <a:pt x="70" y="32"/>
                  </a:lnTo>
                  <a:lnTo>
                    <a:pt x="82" y="22"/>
                  </a:lnTo>
                  <a:lnTo>
                    <a:pt x="84" y="12"/>
                  </a:lnTo>
                  <a:lnTo>
                    <a:pt x="86" y="6"/>
                  </a:lnTo>
                  <a:lnTo>
                    <a:pt x="90" y="2"/>
                  </a:lnTo>
                  <a:lnTo>
                    <a:pt x="100" y="0"/>
                  </a:lnTo>
                  <a:lnTo>
                    <a:pt x="118" y="16"/>
                  </a:lnTo>
                  <a:lnTo>
                    <a:pt x="154" y="20"/>
                  </a:lnTo>
                  <a:lnTo>
                    <a:pt x="150" y="32"/>
                  </a:lnTo>
                  <a:lnTo>
                    <a:pt x="148" y="52"/>
                  </a:lnTo>
                  <a:lnTo>
                    <a:pt x="150" y="74"/>
                  </a:lnTo>
                  <a:lnTo>
                    <a:pt x="152" y="84"/>
                  </a:lnTo>
                  <a:lnTo>
                    <a:pt x="156" y="94"/>
                  </a:lnTo>
                  <a:lnTo>
                    <a:pt x="174" y="96"/>
                  </a:lnTo>
                  <a:lnTo>
                    <a:pt x="186" y="104"/>
                  </a:lnTo>
                  <a:lnTo>
                    <a:pt x="184" y="124"/>
                  </a:lnTo>
                  <a:lnTo>
                    <a:pt x="184" y="132"/>
                  </a:lnTo>
                  <a:lnTo>
                    <a:pt x="186" y="140"/>
                  </a:lnTo>
                  <a:lnTo>
                    <a:pt x="188" y="146"/>
                  </a:lnTo>
                  <a:lnTo>
                    <a:pt x="194" y="154"/>
                  </a:lnTo>
                  <a:lnTo>
                    <a:pt x="200" y="162"/>
                  </a:lnTo>
                  <a:lnTo>
                    <a:pt x="212" y="170"/>
                  </a:lnTo>
                  <a:lnTo>
                    <a:pt x="232" y="196"/>
                  </a:lnTo>
                  <a:lnTo>
                    <a:pt x="208" y="208"/>
                  </a:lnTo>
                  <a:lnTo>
                    <a:pt x="200" y="214"/>
                  </a:lnTo>
                  <a:lnTo>
                    <a:pt x="194" y="224"/>
                  </a:lnTo>
                  <a:lnTo>
                    <a:pt x="196" y="26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lstStyle/>
            <a:p>
              <a:pPr fontAlgn="base">
                <a:spcBef>
                  <a:spcPct val="0"/>
                </a:spcBef>
                <a:spcAft>
                  <a:spcPct val="0"/>
                </a:spcAft>
                <a:buFont typeface="Arial" pitchFamily="34" charset="0"/>
                <a:buNone/>
              </a:pPr>
              <a:endParaRPr lang="zh-CN" altLang="en-US" sz="2800" smtClean="0">
                <a:solidFill>
                  <a:srgbClr val="000000"/>
                </a:solidFill>
                <a:latin typeface="微软雅黑" panose="020B0503020204020204" pitchFamily="34" charset="-122"/>
                <a:ea typeface="微软雅黑" panose="020B0503020204020204" pitchFamily="34" charset="-122"/>
              </a:endParaRPr>
            </a:p>
          </p:txBody>
        </p:sp>
        <p:sp>
          <p:nvSpPr>
            <p:cNvPr id="28" name="Freeform 36"/>
            <p:cNvSpPr>
              <a:spLocks/>
            </p:cNvSpPr>
            <p:nvPr/>
          </p:nvSpPr>
          <p:spPr bwMode="auto">
            <a:xfrm>
              <a:off x="6502245" y="1774599"/>
              <a:ext cx="605235" cy="560561"/>
            </a:xfrm>
            <a:custGeom>
              <a:avLst/>
              <a:gdLst>
                <a:gd name="T0" fmla="*/ 236 w 588"/>
                <a:gd name="T1" fmla="*/ 554 h 554"/>
                <a:gd name="T2" fmla="*/ 240 w 588"/>
                <a:gd name="T3" fmla="*/ 536 h 554"/>
                <a:gd name="T4" fmla="*/ 254 w 588"/>
                <a:gd name="T5" fmla="*/ 524 h 554"/>
                <a:gd name="T6" fmla="*/ 274 w 588"/>
                <a:gd name="T7" fmla="*/ 496 h 554"/>
                <a:gd name="T8" fmla="*/ 252 w 588"/>
                <a:gd name="T9" fmla="*/ 468 h 554"/>
                <a:gd name="T10" fmla="*/ 250 w 588"/>
                <a:gd name="T11" fmla="*/ 446 h 554"/>
                <a:gd name="T12" fmla="*/ 256 w 588"/>
                <a:gd name="T13" fmla="*/ 430 h 554"/>
                <a:gd name="T14" fmla="*/ 280 w 588"/>
                <a:gd name="T15" fmla="*/ 404 h 554"/>
                <a:gd name="T16" fmla="*/ 288 w 588"/>
                <a:gd name="T17" fmla="*/ 388 h 554"/>
                <a:gd name="T18" fmla="*/ 290 w 588"/>
                <a:gd name="T19" fmla="*/ 356 h 554"/>
                <a:gd name="T20" fmla="*/ 252 w 588"/>
                <a:gd name="T21" fmla="*/ 300 h 554"/>
                <a:gd name="T22" fmla="*/ 200 w 588"/>
                <a:gd name="T23" fmla="*/ 304 h 554"/>
                <a:gd name="T24" fmla="*/ 174 w 588"/>
                <a:gd name="T25" fmla="*/ 330 h 554"/>
                <a:gd name="T26" fmla="*/ 130 w 588"/>
                <a:gd name="T27" fmla="*/ 390 h 554"/>
                <a:gd name="T28" fmla="*/ 110 w 588"/>
                <a:gd name="T29" fmla="*/ 416 h 554"/>
                <a:gd name="T30" fmla="*/ 52 w 588"/>
                <a:gd name="T31" fmla="*/ 376 h 554"/>
                <a:gd name="T32" fmla="*/ 22 w 588"/>
                <a:gd name="T33" fmla="*/ 362 h 554"/>
                <a:gd name="T34" fmla="*/ 6 w 588"/>
                <a:gd name="T35" fmla="*/ 352 h 554"/>
                <a:gd name="T36" fmla="*/ 0 w 588"/>
                <a:gd name="T37" fmla="*/ 334 h 554"/>
                <a:gd name="T38" fmla="*/ 4 w 588"/>
                <a:gd name="T39" fmla="*/ 324 h 554"/>
                <a:gd name="T40" fmla="*/ 18 w 588"/>
                <a:gd name="T41" fmla="*/ 320 h 554"/>
                <a:gd name="T42" fmla="*/ 40 w 588"/>
                <a:gd name="T43" fmla="*/ 292 h 554"/>
                <a:gd name="T44" fmla="*/ 34 w 588"/>
                <a:gd name="T45" fmla="*/ 238 h 554"/>
                <a:gd name="T46" fmla="*/ 20 w 588"/>
                <a:gd name="T47" fmla="*/ 206 h 554"/>
                <a:gd name="T48" fmla="*/ 22 w 588"/>
                <a:gd name="T49" fmla="*/ 178 h 554"/>
                <a:gd name="T50" fmla="*/ 34 w 588"/>
                <a:gd name="T51" fmla="*/ 176 h 554"/>
                <a:gd name="T52" fmla="*/ 44 w 588"/>
                <a:gd name="T53" fmla="*/ 190 h 554"/>
                <a:gd name="T54" fmla="*/ 58 w 588"/>
                <a:gd name="T55" fmla="*/ 210 h 554"/>
                <a:gd name="T56" fmla="*/ 74 w 588"/>
                <a:gd name="T57" fmla="*/ 222 h 554"/>
                <a:gd name="T58" fmla="*/ 88 w 588"/>
                <a:gd name="T59" fmla="*/ 224 h 554"/>
                <a:gd name="T60" fmla="*/ 118 w 588"/>
                <a:gd name="T61" fmla="*/ 204 h 554"/>
                <a:gd name="T62" fmla="*/ 168 w 588"/>
                <a:gd name="T63" fmla="*/ 166 h 554"/>
                <a:gd name="T64" fmla="*/ 216 w 588"/>
                <a:gd name="T65" fmla="*/ 128 h 554"/>
                <a:gd name="T66" fmla="*/ 232 w 588"/>
                <a:gd name="T67" fmla="*/ 104 h 554"/>
                <a:gd name="T68" fmla="*/ 262 w 588"/>
                <a:gd name="T69" fmla="*/ 76 h 554"/>
                <a:gd name="T70" fmla="*/ 284 w 588"/>
                <a:gd name="T71" fmla="*/ 72 h 554"/>
                <a:gd name="T72" fmla="*/ 302 w 588"/>
                <a:gd name="T73" fmla="*/ 78 h 554"/>
                <a:gd name="T74" fmla="*/ 332 w 588"/>
                <a:gd name="T75" fmla="*/ 84 h 554"/>
                <a:gd name="T76" fmla="*/ 348 w 588"/>
                <a:gd name="T77" fmla="*/ 16 h 554"/>
                <a:gd name="T78" fmla="*/ 362 w 588"/>
                <a:gd name="T79" fmla="*/ 2 h 554"/>
                <a:gd name="T80" fmla="*/ 384 w 588"/>
                <a:gd name="T81" fmla="*/ 18 h 554"/>
                <a:gd name="T82" fmla="*/ 408 w 588"/>
                <a:gd name="T83" fmla="*/ 42 h 554"/>
                <a:gd name="T84" fmla="*/ 432 w 588"/>
                <a:gd name="T85" fmla="*/ 48 h 554"/>
                <a:gd name="T86" fmla="*/ 438 w 588"/>
                <a:gd name="T87" fmla="*/ 36 h 554"/>
                <a:gd name="T88" fmla="*/ 450 w 588"/>
                <a:gd name="T89" fmla="*/ 16 h 554"/>
                <a:gd name="T90" fmla="*/ 460 w 588"/>
                <a:gd name="T91" fmla="*/ 62 h 554"/>
                <a:gd name="T92" fmla="*/ 484 w 588"/>
                <a:gd name="T93" fmla="*/ 92 h 554"/>
                <a:gd name="T94" fmla="*/ 516 w 588"/>
                <a:gd name="T95" fmla="*/ 128 h 554"/>
                <a:gd name="T96" fmla="*/ 530 w 588"/>
                <a:gd name="T97" fmla="*/ 196 h 554"/>
                <a:gd name="T98" fmla="*/ 588 w 588"/>
                <a:gd name="T99" fmla="*/ 236 h 554"/>
                <a:gd name="T100" fmla="*/ 580 w 588"/>
                <a:gd name="T101" fmla="*/ 250 h 554"/>
                <a:gd name="T102" fmla="*/ 534 w 588"/>
                <a:gd name="T103" fmla="*/ 282 h 554"/>
                <a:gd name="T104" fmla="*/ 502 w 588"/>
                <a:gd name="T105" fmla="*/ 310 h 554"/>
                <a:gd name="T106" fmla="*/ 472 w 588"/>
                <a:gd name="T107" fmla="*/ 346 h 554"/>
                <a:gd name="T108" fmla="*/ 468 w 588"/>
                <a:gd name="T109" fmla="*/ 364 h 554"/>
                <a:gd name="T110" fmla="*/ 462 w 588"/>
                <a:gd name="T111" fmla="*/ 384 h 554"/>
                <a:gd name="T112" fmla="*/ 432 w 588"/>
                <a:gd name="T113" fmla="*/ 398 h 554"/>
                <a:gd name="T114" fmla="*/ 394 w 588"/>
                <a:gd name="T115" fmla="*/ 408 h 554"/>
                <a:gd name="T116" fmla="*/ 362 w 588"/>
                <a:gd name="T117" fmla="*/ 424 h 554"/>
                <a:gd name="T118" fmla="*/ 336 w 588"/>
                <a:gd name="T119" fmla="*/ 446 h 554"/>
                <a:gd name="T120" fmla="*/ 310 w 588"/>
                <a:gd name="T121" fmla="*/ 476 h 554"/>
                <a:gd name="T122" fmla="*/ 296 w 588"/>
                <a:gd name="T123" fmla="*/ 518 h 554"/>
                <a:gd name="T124" fmla="*/ 260 w 588"/>
                <a:gd name="T125" fmla="*/ 550 h 554"/>
                <a:gd name="T126" fmla="*/ 0 w 588"/>
                <a:gd name="T127" fmla="*/ 0 h 554"/>
                <a:gd name="T128" fmla="*/ 588 w 588"/>
                <a:gd name="T129" fmla="*/ 554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T126" t="T127" r="T128" b="T129"/>
              <a:pathLst>
                <a:path w="588" h="554">
                  <a:moveTo>
                    <a:pt x="236" y="554"/>
                  </a:moveTo>
                  <a:lnTo>
                    <a:pt x="236" y="554"/>
                  </a:lnTo>
                  <a:lnTo>
                    <a:pt x="234" y="550"/>
                  </a:lnTo>
                  <a:lnTo>
                    <a:pt x="240" y="536"/>
                  </a:lnTo>
                  <a:lnTo>
                    <a:pt x="248" y="530"/>
                  </a:lnTo>
                  <a:lnTo>
                    <a:pt x="254" y="524"/>
                  </a:lnTo>
                  <a:lnTo>
                    <a:pt x="264" y="516"/>
                  </a:lnTo>
                  <a:lnTo>
                    <a:pt x="274" y="496"/>
                  </a:lnTo>
                  <a:lnTo>
                    <a:pt x="274" y="480"/>
                  </a:lnTo>
                  <a:lnTo>
                    <a:pt x="252" y="468"/>
                  </a:lnTo>
                  <a:lnTo>
                    <a:pt x="250" y="456"/>
                  </a:lnTo>
                  <a:lnTo>
                    <a:pt x="250" y="446"/>
                  </a:lnTo>
                  <a:lnTo>
                    <a:pt x="252" y="438"/>
                  </a:lnTo>
                  <a:lnTo>
                    <a:pt x="256" y="430"/>
                  </a:lnTo>
                  <a:lnTo>
                    <a:pt x="266" y="416"/>
                  </a:lnTo>
                  <a:lnTo>
                    <a:pt x="280" y="404"/>
                  </a:lnTo>
                  <a:lnTo>
                    <a:pt x="284" y="396"/>
                  </a:lnTo>
                  <a:lnTo>
                    <a:pt x="288" y="388"/>
                  </a:lnTo>
                  <a:lnTo>
                    <a:pt x="290" y="370"/>
                  </a:lnTo>
                  <a:lnTo>
                    <a:pt x="290" y="356"/>
                  </a:lnTo>
                  <a:lnTo>
                    <a:pt x="290" y="342"/>
                  </a:lnTo>
                  <a:lnTo>
                    <a:pt x="252" y="300"/>
                  </a:lnTo>
                  <a:lnTo>
                    <a:pt x="234" y="298"/>
                  </a:lnTo>
                  <a:lnTo>
                    <a:pt x="200" y="304"/>
                  </a:lnTo>
                  <a:lnTo>
                    <a:pt x="186" y="316"/>
                  </a:lnTo>
                  <a:lnTo>
                    <a:pt x="174" y="330"/>
                  </a:lnTo>
                  <a:lnTo>
                    <a:pt x="148" y="360"/>
                  </a:lnTo>
                  <a:lnTo>
                    <a:pt x="130" y="390"/>
                  </a:lnTo>
                  <a:lnTo>
                    <a:pt x="120" y="404"/>
                  </a:lnTo>
                  <a:lnTo>
                    <a:pt x="110" y="416"/>
                  </a:lnTo>
                  <a:lnTo>
                    <a:pt x="70" y="390"/>
                  </a:lnTo>
                  <a:lnTo>
                    <a:pt x="52" y="376"/>
                  </a:lnTo>
                  <a:lnTo>
                    <a:pt x="36" y="364"/>
                  </a:lnTo>
                  <a:lnTo>
                    <a:pt x="22" y="362"/>
                  </a:lnTo>
                  <a:lnTo>
                    <a:pt x="12" y="358"/>
                  </a:lnTo>
                  <a:lnTo>
                    <a:pt x="6" y="352"/>
                  </a:lnTo>
                  <a:lnTo>
                    <a:pt x="0" y="348"/>
                  </a:lnTo>
                  <a:lnTo>
                    <a:pt x="0" y="334"/>
                  </a:lnTo>
                  <a:lnTo>
                    <a:pt x="2" y="326"/>
                  </a:lnTo>
                  <a:lnTo>
                    <a:pt x="4" y="324"/>
                  </a:lnTo>
                  <a:lnTo>
                    <a:pt x="6" y="322"/>
                  </a:lnTo>
                  <a:lnTo>
                    <a:pt x="18" y="320"/>
                  </a:lnTo>
                  <a:lnTo>
                    <a:pt x="28" y="306"/>
                  </a:lnTo>
                  <a:lnTo>
                    <a:pt x="40" y="292"/>
                  </a:lnTo>
                  <a:lnTo>
                    <a:pt x="38" y="240"/>
                  </a:lnTo>
                  <a:lnTo>
                    <a:pt x="34" y="238"/>
                  </a:lnTo>
                  <a:lnTo>
                    <a:pt x="28" y="228"/>
                  </a:lnTo>
                  <a:lnTo>
                    <a:pt x="20" y="206"/>
                  </a:lnTo>
                  <a:lnTo>
                    <a:pt x="20" y="186"/>
                  </a:lnTo>
                  <a:lnTo>
                    <a:pt x="22" y="178"/>
                  </a:lnTo>
                  <a:lnTo>
                    <a:pt x="26" y="172"/>
                  </a:lnTo>
                  <a:lnTo>
                    <a:pt x="34" y="176"/>
                  </a:lnTo>
                  <a:lnTo>
                    <a:pt x="40" y="180"/>
                  </a:lnTo>
                  <a:lnTo>
                    <a:pt x="44" y="190"/>
                  </a:lnTo>
                  <a:lnTo>
                    <a:pt x="48" y="202"/>
                  </a:lnTo>
                  <a:lnTo>
                    <a:pt x="58" y="210"/>
                  </a:lnTo>
                  <a:lnTo>
                    <a:pt x="68" y="218"/>
                  </a:lnTo>
                  <a:lnTo>
                    <a:pt x="74" y="222"/>
                  </a:lnTo>
                  <a:lnTo>
                    <a:pt x="80" y="224"/>
                  </a:lnTo>
                  <a:lnTo>
                    <a:pt x="88" y="224"/>
                  </a:lnTo>
                  <a:lnTo>
                    <a:pt x="100" y="222"/>
                  </a:lnTo>
                  <a:lnTo>
                    <a:pt x="118" y="204"/>
                  </a:lnTo>
                  <a:lnTo>
                    <a:pt x="142" y="186"/>
                  </a:lnTo>
                  <a:lnTo>
                    <a:pt x="168" y="166"/>
                  </a:lnTo>
                  <a:lnTo>
                    <a:pt x="192" y="146"/>
                  </a:lnTo>
                  <a:lnTo>
                    <a:pt x="216" y="128"/>
                  </a:lnTo>
                  <a:lnTo>
                    <a:pt x="226" y="116"/>
                  </a:lnTo>
                  <a:lnTo>
                    <a:pt x="232" y="104"/>
                  </a:lnTo>
                  <a:lnTo>
                    <a:pt x="244" y="82"/>
                  </a:lnTo>
                  <a:lnTo>
                    <a:pt x="262" y="76"/>
                  </a:lnTo>
                  <a:lnTo>
                    <a:pt x="278" y="72"/>
                  </a:lnTo>
                  <a:lnTo>
                    <a:pt x="284" y="72"/>
                  </a:lnTo>
                  <a:lnTo>
                    <a:pt x="292" y="74"/>
                  </a:lnTo>
                  <a:lnTo>
                    <a:pt x="302" y="78"/>
                  </a:lnTo>
                  <a:lnTo>
                    <a:pt x="312" y="84"/>
                  </a:lnTo>
                  <a:lnTo>
                    <a:pt x="332" y="84"/>
                  </a:lnTo>
                  <a:lnTo>
                    <a:pt x="348" y="66"/>
                  </a:lnTo>
                  <a:lnTo>
                    <a:pt x="348" y="16"/>
                  </a:lnTo>
                  <a:lnTo>
                    <a:pt x="354" y="0"/>
                  </a:lnTo>
                  <a:lnTo>
                    <a:pt x="362" y="2"/>
                  </a:lnTo>
                  <a:lnTo>
                    <a:pt x="374" y="8"/>
                  </a:lnTo>
                  <a:lnTo>
                    <a:pt x="384" y="18"/>
                  </a:lnTo>
                  <a:lnTo>
                    <a:pt x="396" y="32"/>
                  </a:lnTo>
                  <a:lnTo>
                    <a:pt x="408" y="42"/>
                  </a:lnTo>
                  <a:lnTo>
                    <a:pt x="418" y="46"/>
                  </a:lnTo>
                  <a:lnTo>
                    <a:pt x="432" y="48"/>
                  </a:lnTo>
                  <a:lnTo>
                    <a:pt x="436" y="44"/>
                  </a:lnTo>
                  <a:lnTo>
                    <a:pt x="438" y="36"/>
                  </a:lnTo>
                  <a:lnTo>
                    <a:pt x="440" y="28"/>
                  </a:lnTo>
                  <a:lnTo>
                    <a:pt x="450" y="16"/>
                  </a:lnTo>
                  <a:lnTo>
                    <a:pt x="458" y="24"/>
                  </a:lnTo>
                  <a:lnTo>
                    <a:pt x="460" y="62"/>
                  </a:lnTo>
                  <a:lnTo>
                    <a:pt x="472" y="76"/>
                  </a:lnTo>
                  <a:lnTo>
                    <a:pt x="484" y="92"/>
                  </a:lnTo>
                  <a:lnTo>
                    <a:pt x="498" y="110"/>
                  </a:lnTo>
                  <a:lnTo>
                    <a:pt x="516" y="128"/>
                  </a:lnTo>
                  <a:lnTo>
                    <a:pt x="516" y="178"/>
                  </a:lnTo>
                  <a:lnTo>
                    <a:pt x="530" y="196"/>
                  </a:lnTo>
                  <a:lnTo>
                    <a:pt x="564" y="220"/>
                  </a:lnTo>
                  <a:lnTo>
                    <a:pt x="588" y="236"/>
                  </a:lnTo>
                  <a:lnTo>
                    <a:pt x="586" y="242"/>
                  </a:lnTo>
                  <a:lnTo>
                    <a:pt x="580" y="250"/>
                  </a:lnTo>
                  <a:lnTo>
                    <a:pt x="558" y="266"/>
                  </a:lnTo>
                  <a:lnTo>
                    <a:pt x="534" y="282"/>
                  </a:lnTo>
                  <a:lnTo>
                    <a:pt x="520" y="292"/>
                  </a:lnTo>
                  <a:lnTo>
                    <a:pt x="502" y="310"/>
                  </a:lnTo>
                  <a:lnTo>
                    <a:pt x="486" y="328"/>
                  </a:lnTo>
                  <a:lnTo>
                    <a:pt x="472" y="346"/>
                  </a:lnTo>
                  <a:lnTo>
                    <a:pt x="470" y="354"/>
                  </a:lnTo>
                  <a:lnTo>
                    <a:pt x="468" y="364"/>
                  </a:lnTo>
                  <a:lnTo>
                    <a:pt x="466" y="374"/>
                  </a:lnTo>
                  <a:lnTo>
                    <a:pt x="462" y="384"/>
                  </a:lnTo>
                  <a:lnTo>
                    <a:pt x="448" y="390"/>
                  </a:lnTo>
                  <a:lnTo>
                    <a:pt x="432" y="398"/>
                  </a:lnTo>
                  <a:lnTo>
                    <a:pt x="412" y="402"/>
                  </a:lnTo>
                  <a:lnTo>
                    <a:pt x="394" y="408"/>
                  </a:lnTo>
                  <a:lnTo>
                    <a:pt x="378" y="416"/>
                  </a:lnTo>
                  <a:lnTo>
                    <a:pt x="362" y="424"/>
                  </a:lnTo>
                  <a:lnTo>
                    <a:pt x="348" y="434"/>
                  </a:lnTo>
                  <a:lnTo>
                    <a:pt x="336" y="446"/>
                  </a:lnTo>
                  <a:lnTo>
                    <a:pt x="322" y="460"/>
                  </a:lnTo>
                  <a:lnTo>
                    <a:pt x="310" y="476"/>
                  </a:lnTo>
                  <a:lnTo>
                    <a:pt x="304" y="494"/>
                  </a:lnTo>
                  <a:lnTo>
                    <a:pt x="296" y="518"/>
                  </a:lnTo>
                  <a:lnTo>
                    <a:pt x="290" y="542"/>
                  </a:lnTo>
                  <a:lnTo>
                    <a:pt x="260" y="550"/>
                  </a:lnTo>
                  <a:lnTo>
                    <a:pt x="236" y="55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lstStyle/>
            <a:p>
              <a:pPr fontAlgn="base">
                <a:spcBef>
                  <a:spcPct val="0"/>
                </a:spcBef>
                <a:spcAft>
                  <a:spcPct val="0"/>
                </a:spcAft>
                <a:buFont typeface="Arial" pitchFamily="34" charset="0"/>
                <a:buNone/>
              </a:pPr>
              <a:endParaRPr lang="zh-CN" altLang="en-US" sz="2800" smtClean="0">
                <a:solidFill>
                  <a:srgbClr val="000000"/>
                </a:solidFill>
                <a:latin typeface="微软雅黑" panose="020B0503020204020204" pitchFamily="34" charset="-122"/>
                <a:ea typeface="微软雅黑" panose="020B0503020204020204" pitchFamily="34" charset="-122"/>
              </a:endParaRPr>
            </a:p>
          </p:txBody>
        </p:sp>
        <p:sp>
          <p:nvSpPr>
            <p:cNvPr id="29" name="Freeform 37"/>
            <p:cNvSpPr>
              <a:spLocks/>
            </p:cNvSpPr>
            <p:nvPr/>
          </p:nvSpPr>
          <p:spPr bwMode="auto">
            <a:xfrm>
              <a:off x="6630426" y="1464229"/>
              <a:ext cx="863268" cy="536044"/>
            </a:xfrm>
            <a:custGeom>
              <a:avLst/>
              <a:gdLst>
                <a:gd name="T0" fmla="*/ 436 w 838"/>
                <a:gd name="T1" fmla="*/ 508 h 532"/>
                <a:gd name="T2" fmla="*/ 402 w 838"/>
                <a:gd name="T3" fmla="*/ 438 h 532"/>
                <a:gd name="T4" fmla="*/ 376 w 838"/>
                <a:gd name="T5" fmla="*/ 398 h 532"/>
                <a:gd name="T6" fmla="*/ 336 w 838"/>
                <a:gd name="T7" fmla="*/ 318 h 532"/>
                <a:gd name="T8" fmla="*/ 312 w 838"/>
                <a:gd name="T9" fmla="*/ 322 h 532"/>
                <a:gd name="T10" fmla="*/ 270 w 838"/>
                <a:gd name="T11" fmla="*/ 320 h 532"/>
                <a:gd name="T12" fmla="*/ 216 w 838"/>
                <a:gd name="T13" fmla="*/ 292 h 532"/>
                <a:gd name="T14" fmla="*/ 192 w 838"/>
                <a:gd name="T15" fmla="*/ 264 h 532"/>
                <a:gd name="T16" fmla="*/ 156 w 838"/>
                <a:gd name="T17" fmla="*/ 190 h 532"/>
                <a:gd name="T18" fmla="*/ 98 w 838"/>
                <a:gd name="T19" fmla="*/ 226 h 532"/>
                <a:gd name="T20" fmla="*/ 76 w 838"/>
                <a:gd name="T21" fmla="*/ 186 h 532"/>
                <a:gd name="T22" fmla="*/ 60 w 838"/>
                <a:gd name="T23" fmla="*/ 116 h 532"/>
                <a:gd name="T24" fmla="*/ 6 w 838"/>
                <a:gd name="T25" fmla="*/ 66 h 532"/>
                <a:gd name="T26" fmla="*/ 4 w 838"/>
                <a:gd name="T27" fmla="*/ 38 h 532"/>
                <a:gd name="T28" fmla="*/ 42 w 838"/>
                <a:gd name="T29" fmla="*/ 50 h 532"/>
                <a:gd name="T30" fmla="*/ 88 w 838"/>
                <a:gd name="T31" fmla="*/ 52 h 532"/>
                <a:gd name="T32" fmla="*/ 128 w 838"/>
                <a:gd name="T33" fmla="*/ 8 h 532"/>
                <a:gd name="T34" fmla="*/ 152 w 838"/>
                <a:gd name="T35" fmla="*/ 4 h 532"/>
                <a:gd name="T36" fmla="*/ 172 w 838"/>
                <a:gd name="T37" fmla="*/ 42 h 532"/>
                <a:gd name="T38" fmla="*/ 210 w 838"/>
                <a:gd name="T39" fmla="*/ 74 h 532"/>
                <a:gd name="T40" fmla="*/ 340 w 838"/>
                <a:gd name="T41" fmla="*/ 26 h 532"/>
                <a:gd name="T42" fmla="*/ 348 w 838"/>
                <a:gd name="T43" fmla="*/ 64 h 532"/>
                <a:gd name="T44" fmla="*/ 380 w 838"/>
                <a:gd name="T45" fmla="*/ 86 h 532"/>
                <a:gd name="T46" fmla="*/ 410 w 838"/>
                <a:gd name="T47" fmla="*/ 72 h 532"/>
                <a:gd name="T48" fmla="*/ 446 w 838"/>
                <a:gd name="T49" fmla="*/ 102 h 532"/>
                <a:gd name="T50" fmla="*/ 500 w 838"/>
                <a:gd name="T51" fmla="*/ 152 h 532"/>
                <a:gd name="T52" fmla="*/ 542 w 838"/>
                <a:gd name="T53" fmla="*/ 144 h 532"/>
                <a:gd name="T54" fmla="*/ 572 w 838"/>
                <a:gd name="T55" fmla="*/ 140 h 532"/>
                <a:gd name="T56" fmla="*/ 606 w 838"/>
                <a:gd name="T57" fmla="*/ 184 h 532"/>
                <a:gd name="T58" fmla="*/ 678 w 838"/>
                <a:gd name="T59" fmla="*/ 190 h 532"/>
                <a:gd name="T60" fmla="*/ 690 w 838"/>
                <a:gd name="T61" fmla="*/ 172 h 532"/>
                <a:gd name="T62" fmla="*/ 700 w 838"/>
                <a:gd name="T63" fmla="*/ 154 h 532"/>
                <a:gd name="T64" fmla="*/ 742 w 838"/>
                <a:gd name="T65" fmla="*/ 132 h 532"/>
                <a:gd name="T66" fmla="*/ 756 w 838"/>
                <a:gd name="T67" fmla="*/ 154 h 532"/>
                <a:gd name="T68" fmla="*/ 838 w 838"/>
                <a:gd name="T69" fmla="*/ 194 h 532"/>
                <a:gd name="T70" fmla="*/ 836 w 838"/>
                <a:gd name="T71" fmla="*/ 236 h 532"/>
                <a:gd name="T72" fmla="*/ 812 w 838"/>
                <a:gd name="T73" fmla="*/ 306 h 532"/>
                <a:gd name="T74" fmla="*/ 792 w 838"/>
                <a:gd name="T75" fmla="*/ 298 h 532"/>
                <a:gd name="T76" fmla="*/ 770 w 838"/>
                <a:gd name="T77" fmla="*/ 300 h 532"/>
                <a:gd name="T78" fmla="*/ 750 w 838"/>
                <a:gd name="T79" fmla="*/ 242 h 532"/>
                <a:gd name="T80" fmla="*/ 722 w 838"/>
                <a:gd name="T81" fmla="*/ 264 h 532"/>
                <a:gd name="T82" fmla="*/ 690 w 838"/>
                <a:gd name="T83" fmla="*/ 340 h 532"/>
                <a:gd name="T84" fmla="*/ 652 w 838"/>
                <a:gd name="T85" fmla="*/ 366 h 532"/>
                <a:gd name="T86" fmla="*/ 620 w 838"/>
                <a:gd name="T87" fmla="*/ 378 h 532"/>
                <a:gd name="T88" fmla="*/ 642 w 838"/>
                <a:gd name="T89" fmla="*/ 438 h 532"/>
                <a:gd name="T90" fmla="*/ 610 w 838"/>
                <a:gd name="T91" fmla="*/ 456 h 532"/>
                <a:gd name="T92" fmla="*/ 548 w 838"/>
                <a:gd name="T93" fmla="*/ 442 h 532"/>
                <a:gd name="T94" fmla="*/ 520 w 838"/>
                <a:gd name="T95" fmla="*/ 440 h 532"/>
                <a:gd name="T96" fmla="*/ 476 w 838"/>
                <a:gd name="T97" fmla="*/ 530 h 532"/>
                <a:gd name="T98" fmla="*/ 0 w 838"/>
                <a:gd name="T99" fmla="*/ 0 h 532"/>
                <a:gd name="T100" fmla="*/ 838 w 838"/>
                <a:gd name="T101" fmla="*/ 532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T98" t="T99" r="T100" b="T101"/>
              <a:pathLst>
                <a:path w="838" h="532">
                  <a:moveTo>
                    <a:pt x="464" y="532"/>
                  </a:moveTo>
                  <a:lnTo>
                    <a:pt x="464" y="532"/>
                  </a:lnTo>
                  <a:lnTo>
                    <a:pt x="452" y="520"/>
                  </a:lnTo>
                  <a:lnTo>
                    <a:pt x="436" y="508"/>
                  </a:lnTo>
                  <a:lnTo>
                    <a:pt x="410" y="492"/>
                  </a:lnTo>
                  <a:lnTo>
                    <a:pt x="402" y="482"/>
                  </a:lnTo>
                  <a:lnTo>
                    <a:pt x="404" y="450"/>
                  </a:lnTo>
                  <a:lnTo>
                    <a:pt x="402" y="438"/>
                  </a:lnTo>
                  <a:lnTo>
                    <a:pt x="398" y="426"/>
                  </a:lnTo>
                  <a:lnTo>
                    <a:pt x="388" y="416"/>
                  </a:lnTo>
                  <a:lnTo>
                    <a:pt x="382" y="410"/>
                  </a:lnTo>
                  <a:lnTo>
                    <a:pt x="376" y="398"/>
                  </a:lnTo>
                  <a:lnTo>
                    <a:pt x="348" y="368"/>
                  </a:lnTo>
                  <a:lnTo>
                    <a:pt x="346" y="366"/>
                  </a:lnTo>
                  <a:lnTo>
                    <a:pt x="344" y="326"/>
                  </a:lnTo>
                  <a:lnTo>
                    <a:pt x="336" y="318"/>
                  </a:lnTo>
                  <a:lnTo>
                    <a:pt x="330" y="314"/>
                  </a:lnTo>
                  <a:lnTo>
                    <a:pt x="324" y="314"/>
                  </a:lnTo>
                  <a:lnTo>
                    <a:pt x="318" y="314"/>
                  </a:lnTo>
                  <a:lnTo>
                    <a:pt x="312" y="322"/>
                  </a:lnTo>
                  <a:lnTo>
                    <a:pt x="308" y="328"/>
                  </a:lnTo>
                  <a:lnTo>
                    <a:pt x="300" y="346"/>
                  </a:lnTo>
                  <a:lnTo>
                    <a:pt x="296" y="346"/>
                  </a:lnTo>
                  <a:lnTo>
                    <a:pt x="270" y="320"/>
                  </a:lnTo>
                  <a:lnTo>
                    <a:pt x="258" y="308"/>
                  </a:lnTo>
                  <a:lnTo>
                    <a:pt x="246" y="300"/>
                  </a:lnTo>
                  <a:lnTo>
                    <a:pt x="228" y="296"/>
                  </a:lnTo>
                  <a:lnTo>
                    <a:pt x="216" y="292"/>
                  </a:lnTo>
                  <a:lnTo>
                    <a:pt x="206" y="288"/>
                  </a:lnTo>
                  <a:lnTo>
                    <a:pt x="200" y="280"/>
                  </a:lnTo>
                  <a:lnTo>
                    <a:pt x="194" y="274"/>
                  </a:lnTo>
                  <a:lnTo>
                    <a:pt x="192" y="264"/>
                  </a:lnTo>
                  <a:lnTo>
                    <a:pt x="186" y="240"/>
                  </a:lnTo>
                  <a:lnTo>
                    <a:pt x="180" y="224"/>
                  </a:lnTo>
                  <a:lnTo>
                    <a:pt x="170" y="210"/>
                  </a:lnTo>
                  <a:lnTo>
                    <a:pt x="156" y="190"/>
                  </a:lnTo>
                  <a:lnTo>
                    <a:pt x="152" y="174"/>
                  </a:lnTo>
                  <a:lnTo>
                    <a:pt x="144" y="172"/>
                  </a:lnTo>
                  <a:lnTo>
                    <a:pt x="112" y="200"/>
                  </a:lnTo>
                  <a:lnTo>
                    <a:pt x="98" y="226"/>
                  </a:lnTo>
                  <a:lnTo>
                    <a:pt x="90" y="220"/>
                  </a:lnTo>
                  <a:lnTo>
                    <a:pt x="86" y="214"/>
                  </a:lnTo>
                  <a:lnTo>
                    <a:pt x="80" y="200"/>
                  </a:lnTo>
                  <a:lnTo>
                    <a:pt x="76" y="186"/>
                  </a:lnTo>
                  <a:lnTo>
                    <a:pt x="74" y="182"/>
                  </a:lnTo>
                  <a:lnTo>
                    <a:pt x="72" y="178"/>
                  </a:lnTo>
                  <a:lnTo>
                    <a:pt x="60" y="152"/>
                  </a:lnTo>
                  <a:lnTo>
                    <a:pt x="60" y="116"/>
                  </a:lnTo>
                  <a:lnTo>
                    <a:pt x="48" y="100"/>
                  </a:lnTo>
                  <a:lnTo>
                    <a:pt x="36" y="88"/>
                  </a:lnTo>
                  <a:lnTo>
                    <a:pt x="12" y="68"/>
                  </a:lnTo>
                  <a:lnTo>
                    <a:pt x="6" y="66"/>
                  </a:lnTo>
                  <a:lnTo>
                    <a:pt x="2" y="64"/>
                  </a:lnTo>
                  <a:lnTo>
                    <a:pt x="0" y="58"/>
                  </a:lnTo>
                  <a:lnTo>
                    <a:pt x="0" y="52"/>
                  </a:lnTo>
                  <a:lnTo>
                    <a:pt x="4" y="38"/>
                  </a:lnTo>
                  <a:lnTo>
                    <a:pt x="8" y="32"/>
                  </a:lnTo>
                  <a:lnTo>
                    <a:pt x="14" y="30"/>
                  </a:lnTo>
                  <a:lnTo>
                    <a:pt x="28" y="40"/>
                  </a:lnTo>
                  <a:lnTo>
                    <a:pt x="42" y="50"/>
                  </a:lnTo>
                  <a:lnTo>
                    <a:pt x="58" y="56"/>
                  </a:lnTo>
                  <a:lnTo>
                    <a:pt x="68" y="60"/>
                  </a:lnTo>
                  <a:lnTo>
                    <a:pt x="78" y="60"/>
                  </a:lnTo>
                  <a:lnTo>
                    <a:pt x="88" y="52"/>
                  </a:lnTo>
                  <a:lnTo>
                    <a:pt x="98" y="42"/>
                  </a:lnTo>
                  <a:lnTo>
                    <a:pt x="108" y="32"/>
                  </a:lnTo>
                  <a:lnTo>
                    <a:pt x="118" y="24"/>
                  </a:lnTo>
                  <a:lnTo>
                    <a:pt x="128" y="8"/>
                  </a:lnTo>
                  <a:lnTo>
                    <a:pt x="134" y="4"/>
                  </a:lnTo>
                  <a:lnTo>
                    <a:pt x="138" y="0"/>
                  </a:lnTo>
                  <a:lnTo>
                    <a:pt x="144" y="0"/>
                  </a:lnTo>
                  <a:lnTo>
                    <a:pt x="152" y="4"/>
                  </a:lnTo>
                  <a:lnTo>
                    <a:pt x="158" y="10"/>
                  </a:lnTo>
                  <a:lnTo>
                    <a:pt x="166" y="22"/>
                  </a:lnTo>
                  <a:lnTo>
                    <a:pt x="168" y="32"/>
                  </a:lnTo>
                  <a:lnTo>
                    <a:pt x="172" y="42"/>
                  </a:lnTo>
                  <a:lnTo>
                    <a:pt x="180" y="52"/>
                  </a:lnTo>
                  <a:lnTo>
                    <a:pt x="188" y="60"/>
                  </a:lnTo>
                  <a:lnTo>
                    <a:pt x="198" y="68"/>
                  </a:lnTo>
                  <a:lnTo>
                    <a:pt x="210" y="74"/>
                  </a:lnTo>
                  <a:lnTo>
                    <a:pt x="224" y="78"/>
                  </a:lnTo>
                  <a:lnTo>
                    <a:pt x="238" y="82"/>
                  </a:lnTo>
                  <a:lnTo>
                    <a:pt x="294" y="66"/>
                  </a:lnTo>
                  <a:lnTo>
                    <a:pt x="340" y="26"/>
                  </a:lnTo>
                  <a:lnTo>
                    <a:pt x="350" y="30"/>
                  </a:lnTo>
                  <a:lnTo>
                    <a:pt x="348" y="46"/>
                  </a:lnTo>
                  <a:lnTo>
                    <a:pt x="348" y="54"/>
                  </a:lnTo>
                  <a:lnTo>
                    <a:pt x="348" y="64"/>
                  </a:lnTo>
                  <a:lnTo>
                    <a:pt x="352" y="72"/>
                  </a:lnTo>
                  <a:lnTo>
                    <a:pt x="358" y="80"/>
                  </a:lnTo>
                  <a:lnTo>
                    <a:pt x="366" y="84"/>
                  </a:lnTo>
                  <a:lnTo>
                    <a:pt x="380" y="86"/>
                  </a:lnTo>
                  <a:lnTo>
                    <a:pt x="388" y="82"/>
                  </a:lnTo>
                  <a:lnTo>
                    <a:pt x="398" y="78"/>
                  </a:lnTo>
                  <a:lnTo>
                    <a:pt x="404" y="74"/>
                  </a:lnTo>
                  <a:lnTo>
                    <a:pt x="410" y="72"/>
                  </a:lnTo>
                  <a:lnTo>
                    <a:pt x="416" y="74"/>
                  </a:lnTo>
                  <a:lnTo>
                    <a:pt x="422" y="76"/>
                  </a:lnTo>
                  <a:lnTo>
                    <a:pt x="434" y="88"/>
                  </a:lnTo>
                  <a:lnTo>
                    <a:pt x="446" y="102"/>
                  </a:lnTo>
                  <a:lnTo>
                    <a:pt x="470" y="110"/>
                  </a:lnTo>
                  <a:lnTo>
                    <a:pt x="478" y="122"/>
                  </a:lnTo>
                  <a:lnTo>
                    <a:pt x="488" y="136"/>
                  </a:lnTo>
                  <a:lnTo>
                    <a:pt x="500" y="152"/>
                  </a:lnTo>
                  <a:lnTo>
                    <a:pt x="518" y="166"/>
                  </a:lnTo>
                  <a:lnTo>
                    <a:pt x="526" y="166"/>
                  </a:lnTo>
                  <a:lnTo>
                    <a:pt x="536" y="156"/>
                  </a:lnTo>
                  <a:lnTo>
                    <a:pt x="542" y="144"/>
                  </a:lnTo>
                  <a:lnTo>
                    <a:pt x="546" y="134"/>
                  </a:lnTo>
                  <a:lnTo>
                    <a:pt x="550" y="122"/>
                  </a:lnTo>
                  <a:lnTo>
                    <a:pt x="568" y="128"/>
                  </a:lnTo>
                  <a:lnTo>
                    <a:pt x="572" y="140"/>
                  </a:lnTo>
                  <a:lnTo>
                    <a:pt x="580" y="154"/>
                  </a:lnTo>
                  <a:lnTo>
                    <a:pt x="592" y="168"/>
                  </a:lnTo>
                  <a:lnTo>
                    <a:pt x="606" y="180"/>
                  </a:lnTo>
                  <a:lnTo>
                    <a:pt x="606" y="184"/>
                  </a:lnTo>
                  <a:lnTo>
                    <a:pt x="632" y="206"/>
                  </a:lnTo>
                  <a:lnTo>
                    <a:pt x="664" y="204"/>
                  </a:lnTo>
                  <a:lnTo>
                    <a:pt x="670" y="196"/>
                  </a:lnTo>
                  <a:lnTo>
                    <a:pt x="678" y="190"/>
                  </a:lnTo>
                  <a:lnTo>
                    <a:pt x="680" y="188"/>
                  </a:lnTo>
                  <a:lnTo>
                    <a:pt x="684" y="186"/>
                  </a:lnTo>
                  <a:lnTo>
                    <a:pt x="690" y="180"/>
                  </a:lnTo>
                  <a:lnTo>
                    <a:pt x="690" y="172"/>
                  </a:lnTo>
                  <a:lnTo>
                    <a:pt x="684" y="168"/>
                  </a:lnTo>
                  <a:lnTo>
                    <a:pt x="684" y="164"/>
                  </a:lnTo>
                  <a:lnTo>
                    <a:pt x="688" y="160"/>
                  </a:lnTo>
                  <a:lnTo>
                    <a:pt x="700" y="154"/>
                  </a:lnTo>
                  <a:lnTo>
                    <a:pt x="724" y="146"/>
                  </a:lnTo>
                  <a:lnTo>
                    <a:pt x="730" y="142"/>
                  </a:lnTo>
                  <a:lnTo>
                    <a:pt x="734" y="140"/>
                  </a:lnTo>
                  <a:lnTo>
                    <a:pt x="742" y="132"/>
                  </a:lnTo>
                  <a:lnTo>
                    <a:pt x="744" y="134"/>
                  </a:lnTo>
                  <a:lnTo>
                    <a:pt x="746" y="136"/>
                  </a:lnTo>
                  <a:lnTo>
                    <a:pt x="750" y="144"/>
                  </a:lnTo>
                  <a:lnTo>
                    <a:pt x="756" y="154"/>
                  </a:lnTo>
                  <a:lnTo>
                    <a:pt x="762" y="158"/>
                  </a:lnTo>
                  <a:lnTo>
                    <a:pt x="770" y="162"/>
                  </a:lnTo>
                  <a:lnTo>
                    <a:pt x="806" y="188"/>
                  </a:lnTo>
                  <a:lnTo>
                    <a:pt x="838" y="194"/>
                  </a:lnTo>
                  <a:lnTo>
                    <a:pt x="838" y="204"/>
                  </a:lnTo>
                  <a:lnTo>
                    <a:pt x="838" y="220"/>
                  </a:lnTo>
                  <a:lnTo>
                    <a:pt x="838" y="228"/>
                  </a:lnTo>
                  <a:lnTo>
                    <a:pt x="836" y="236"/>
                  </a:lnTo>
                  <a:lnTo>
                    <a:pt x="834" y="242"/>
                  </a:lnTo>
                  <a:lnTo>
                    <a:pt x="828" y="246"/>
                  </a:lnTo>
                  <a:lnTo>
                    <a:pt x="818" y="272"/>
                  </a:lnTo>
                  <a:lnTo>
                    <a:pt x="812" y="306"/>
                  </a:lnTo>
                  <a:lnTo>
                    <a:pt x="802" y="308"/>
                  </a:lnTo>
                  <a:lnTo>
                    <a:pt x="800" y="302"/>
                  </a:lnTo>
                  <a:lnTo>
                    <a:pt x="796" y="300"/>
                  </a:lnTo>
                  <a:lnTo>
                    <a:pt x="792" y="298"/>
                  </a:lnTo>
                  <a:lnTo>
                    <a:pt x="788" y="298"/>
                  </a:lnTo>
                  <a:lnTo>
                    <a:pt x="778" y="300"/>
                  </a:lnTo>
                  <a:lnTo>
                    <a:pt x="774" y="302"/>
                  </a:lnTo>
                  <a:lnTo>
                    <a:pt x="770" y="300"/>
                  </a:lnTo>
                  <a:lnTo>
                    <a:pt x="770" y="258"/>
                  </a:lnTo>
                  <a:lnTo>
                    <a:pt x="762" y="248"/>
                  </a:lnTo>
                  <a:lnTo>
                    <a:pt x="756" y="244"/>
                  </a:lnTo>
                  <a:lnTo>
                    <a:pt x="750" y="242"/>
                  </a:lnTo>
                  <a:lnTo>
                    <a:pt x="744" y="242"/>
                  </a:lnTo>
                  <a:lnTo>
                    <a:pt x="738" y="244"/>
                  </a:lnTo>
                  <a:lnTo>
                    <a:pt x="732" y="250"/>
                  </a:lnTo>
                  <a:lnTo>
                    <a:pt x="722" y="264"/>
                  </a:lnTo>
                  <a:lnTo>
                    <a:pt x="716" y="282"/>
                  </a:lnTo>
                  <a:lnTo>
                    <a:pt x="708" y="302"/>
                  </a:lnTo>
                  <a:lnTo>
                    <a:pt x="698" y="320"/>
                  </a:lnTo>
                  <a:lnTo>
                    <a:pt x="690" y="340"/>
                  </a:lnTo>
                  <a:lnTo>
                    <a:pt x="686" y="346"/>
                  </a:lnTo>
                  <a:lnTo>
                    <a:pt x="680" y="354"/>
                  </a:lnTo>
                  <a:lnTo>
                    <a:pt x="666" y="362"/>
                  </a:lnTo>
                  <a:lnTo>
                    <a:pt x="652" y="366"/>
                  </a:lnTo>
                  <a:lnTo>
                    <a:pt x="632" y="368"/>
                  </a:lnTo>
                  <a:lnTo>
                    <a:pt x="624" y="372"/>
                  </a:lnTo>
                  <a:lnTo>
                    <a:pt x="622" y="374"/>
                  </a:lnTo>
                  <a:lnTo>
                    <a:pt x="620" y="378"/>
                  </a:lnTo>
                  <a:lnTo>
                    <a:pt x="618" y="390"/>
                  </a:lnTo>
                  <a:lnTo>
                    <a:pt x="618" y="410"/>
                  </a:lnTo>
                  <a:lnTo>
                    <a:pt x="644" y="432"/>
                  </a:lnTo>
                  <a:lnTo>
                    <a:pt x="642" y="438"/>
                  </a:lnTo>
                  <a:lnTo>
                    <a:pt x="638" y="444"/>
                  </a:lnTo>
                  <a:lnTo>
                    <a:pt x="628" y="454"/>
                  </a:lnTo>
                  <a:lnTo>
                    <a:pt x="620" y="456"/>
                  </a:lnTo>
                  <a:lnTo>
                    <a:pt x="610" y="456"/>
                  </a:lnTo>
                  <a:lnTo>
                    <a:pt x="588" y="456"/>
                  </a:lnTo>
                  <a:lnTo>
                    <a:pt x="570" y="452"/>
                  </a:lnTo>
                  <a:lnTo>
                    <a:pt x="556" y="448"/>
                  </a:lnTo>
                  <a:lnTo>
                    <a:pt x="548" y="442"/>
                  </a:lnTo>
                  <a:lnTo>
                    <a:pt x="540" y="438"/>
                  </a:lnTo>
                  <a:lnTo>
                    <a:pt x="532" y="436"/>
                  </a:lnTo>
                  <a:lnTo>
                    <a:pt x="526" y="438"/>
                  </a:lnTo>
                  <a:lnTo>
                    <a:pt x="520" y="440"/>
                  </a:lnTo>
                  <a:lnTo>
                    <a:pt x="514" y="446"/>
                  </a:lnTo>
                  <a:lnTo>
                    <a:pt x="502" y="456"/>
                  </a:lnTo>
                  <a:lnTo>
                    <a:pt x="480" y="520"/>
                  </a:lnTo>
                  <a:lnTo>
                    <a:pt x="476" y="530"/>
                  </a:lnTo>
                  <a:lnTo>
                    <a:pt x="464" y="532"/>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lstStyle/>
            <a:p>
              <a:pPr fontAlgn="base">
                <a:spcBef>
                  <a:spcPct val="0"/>
                </a:spcBef>
                <a:spcAft>
                  <a:spcPct val="0"/>
                </a:spcAft>
                <a:buFont typeface="Arial" pitchFamily="34" charset="0"/>
                <a:buNone/>
              </a:pPr>
              <a:endParaRPr lang="zh-CN" altLang="en-US" sz="2800" smtClean="0">
                <a:solidFill>
                  <a:srgbClr val="000000"/>
                </a:solidFill>
                <a:latin typeface="微软雅黑" panose="020B0503020204020204" pitchFamily="34" charset="-122"/>
                <a:ea typeface="微软雅黑" panose="020B0503020204020204" pitchFamily="34" charset="-122"/>
              </a:endParaRPr>
            </a:p>
          </p:txBody>
        </p:sp>
        <p:sp>
          <p:nvSpPr>
            <p:cNvPr id="30" name="Freeform 38"/>
            <p:cNvSpPr>
              <a:spLocks/>
            </p:cNvSpPr>
            <p:nvPr/>
          </p:nvSpPr>
          <p:spPr bwMode="auto">
            <a:xfrm>
              <a:off x="6452088" y="657377"/>
              <a:ext cx="1147494" cy="1005778"/>
            </a:xfrm>
            <a:custGeom>
              <a:avLst/>
              <a:gdLst>
                <a:gd name="T0" fmla="*/ 754 w 1114"/>
                <a:gd name="T1" fmla="*/ 926 h 996"/>
                <a:gd name="T2" fmla="*/ 716 w 1114"/>
                <a:gd name="T3" fmla="*/ 912 h 996"/>
                <a:gd name="T4" fmla="*/ 664 w 1114"/>
                <a:gd name="T5" fmla="*/ 918 h 996"/>
                <a:gd name="T6" fmla="*/ 628 w 1114"/>
                <a:gd name="T7" fmla="*/ 892 h 996"/>
                <a:gd name="T8" fmla="*/ 588 w 1114"/>
                <a:gd name="T9" fmla="*/ 862 h 996"/>
                <a:gd name="T10" fmla="*/ 538 w 1114"/>
                <a:gd name="T11" fmla="*/ 866 h 996"/>
                <a:gd name="T12" fmla="*/ 526 w 1114"/>
                <a:gd name="T13" fmla="*/ 816 h 996"/>
                <a:gd name="T14" fmla="*/ 474 w 1114"/>
                <a:gd name="T15" fmla="*/ 842 h 996"/>
                <a:gd name="T16" fmla="*/ 422 w 1114"/>
                <a:gd name="T17" fmla="*/ 866 h 996"/>
                <a:gd name="T18" fmla="*/ 360 w 1114"/>
                <a:gd name="T19" fmla="*/ 840 h 996"/>
                <a:gd name="T20" fmla="*/ 330 w 1114"/>
                <a:gd name="T21" fmla="*/ 790 h 996"/>
                <a:gd name="T22" fmla="*/ 290 w 1114"/>
                <a:gd name="T23" fmla="*/ 782 h 996"/>
                <a:gd name="T24" fmla="*/ 314 w 1114"/>
                <a:gd name="T25" fmla="*/ 762 h 996"/>
                <a:gd name="T26" fmla="*/ 296 w 1114"/>
                <a:gd name="T27" fmla="*/ 708 h 996"/>
                <a:gd name="T28" fmla="*/ 264 w 1114"/>
                <a:gd name="T29" fmla="*/ 730 h 996"/>
                <a:gd name="T30" fmla="*/ 228 w 1114"/>
                <a:gd name="T31" fmla="*/ 696 h 996"/>
                <a:gd name="T32" fmla="*/ 260 w 1114"/>
                <a:gd name="T33" fmla="*/ 616 h 996"/>
                <a:gd name="T34" fmla="*/ 292 w 1114"/>
                <a:gd name="T35" fmla="*/ 556 h 996"/>
                <a:gd name="T36" fmla="*/ 312 w 1114"/>
                <a:gd name="T37" fmla="*/ 520 h 996"/>
                <a:gd name="T38" fmla="*/ 318 w 1114"/>
                <a:gd name="T39" fmla="*/ 562 h 996"/>
                <a:gd name="T40" fmla="*/ 366 w 1114"/>
                <a:gd name="T41" fmla="*/ 562 h 996"/>
                <a:gd name="T42" fmla="*/ 352 w 1114"/>
                <a:gd name="T43" fmla="*/ 474 h 996"/>
                <a:gd name="T44" fmla="*/ 360 w 1114"/>
                <a:gd name="T45" fmla="*/ 428 h 996"/>
                <a:gd name="T46" fmla="*/ 338 w 1114"/>
                <a:gd name="T47" fmla="*/ 348 h 996"/>
                <a:gd name="T48" fmla="*/ 362 w 1114"/>
                <a:gd name="T49" fmla="*/ 252 h 996"/>
                <a:gd name="T50" fmla="*/ 334 w 1114"/>
                <a:gd name="T51" fmla="*/ 174 h 996"/>
                <a:gd name="T52" fmla="*/ 272 w 1114"/>
                <a:gd name="T53" fmla="*/ 164 h 996"/>
                <a:gd name="T54" fmla="*/ 216 w 1114"/>
                <a:gd name="T55" fmla="*/ 208 h 996"/>
                <a:gd name="T56" fmla="*/ 144 w 1114"/>
                <a:gd name="T57" fmla="*/ 218 h 996"/>
                <a:gd name="T58" fmla="*/ 128 w 1114"/>
                <a:gd name="T59" fmla="*/ 184 h 996"/>
                <a:gd name="T60" fmla="*/ 86 w 1114"/>
                <a:gd name="T61" fmla="*/ 120 h 996"/>
                <a:gd name="T62" fmla="*/ 46 w 1114"/>
                <a:gd name="T63" fmla="*/ 130 h 996"/>
                <a:gd name="T64" fmla="*/ 20 w 1114"/>
                <a:gd name="T65" fmla="*/ 96 h 996"/>
                <a:gd name="T66" fmla="*/ 104 w 1114"/>
                <a:gd name="T67" fmla="*/ 0 h 996"/>
                <a:gd name="T68" fmla="*/ 184 w 1114"/>
                <a:gd name="T69" fmla="*/ 18 h 996"/>
                <a:gd name="T70" fmla="*/ 282 w 1114"/>
                <a:gd name="T71" fmla="*/ 26 h 996"/>
                <a:gd name="T72" fmla="*/ 436 w 1114"/>
                <a:gd name="T73" fmla="*/ 222 h 996"/>
                <a:gd name="T74" fmla="*/ 464 w 1114"/>
                <a:gd name="T75" fmla="*/ 284 h 996"/>
                <a:gd name="T76" fmla="*/ 504 w 1114"/>
                <a:gd name="T77" fmla="*/ 354 h 996"/>
                <a:gd name="T78" fmla="*/ 580 w 1114"/>
                <a:gd name="T79" fmla="*/ 354 h 996"/>
                <a:gd name="T80" fmla="*/ 642 w 1114"/>
                <a:gd name="T81" fmla="*/ 362 h 996"/>
                <a:gd name="T82" fmla="*/ 728 w 1114"/>
                <a:gd name="T83" fmla="*/ 396 h 996"/>
                <a:gd name="T84" fmla="*/ 772 w 1114"/>
                <a:gd name="T85" fmla="*/ 458 h 996"/>
                <a:gd name="T86" fmla="*/ 808 w 1114"/>
                <a:gd name="T87" fmla="*/ 510 h 996"/>
                <a:gd name="T88" fmla="*/ 846 w 1114"/>
                <a:gd name="T89" fmla="*/ 506 h 996"/>
                <a:gd name="T90" fmla="*/ 956 w 1114"/>
                <a:gd name="T91" fmla="*/ 436 h 996"/>
                <a:gd name="T92" fmla="*/ 1078 w 1114"/>
                <a:gd name="T93" fmla="*/ 338 h 996"/>
                <a:gd name="T94" fmla="*/ 1084 w 1114"/>
                <a:gd name="T95" fmla="*/ 370 h 996"/>
                <a:gd name="T96" fmla="*/ 1114 w 1114"/>
                <a:gd name="T97" fmla="*/ 456 h 996"/>
                <a:gd name="T98" fmla="*/ 1092 w 1114"/>
                <a:gd name="T99" fmla="*/ 550 h 996"/>
                <a:gd name="T100" fmla="*/ 1088 w 1114"/>
                <a:gd name="T101" fmla="*/ 732 h 996"/>
                <a:gd name="T102" fmla="*/ 1028 w 1114"/>
                <a:gd name="T103" fmla="*/ 748 h 996"/>
                <a:gd name="T104" fmla="*/ 978 w 1114"/>
                <a:gd name="T105" fmla="*/ 764 h 996"/>
                <a:gd name="T106" fmla="*/ 946 w 1114"/>
                <a:gd name="T107" fmla="*/ 788 h 996"/>
                <a:gd name="T108" fmla="*/ 964 w 1114"/>
                <a:gd name="T109" fmla="*/ 866 h 996"/>
                <a:gd name="T110" fmla="*/ 992 w 1114"/>
                <a:gd name="T111" fmla="*/ 976 h 996"/>
                <a:gd name="T112" fmla="*/ 936 w 1114"/>
                <a:gd name="T113" fmla="*/ 942 h 996"/>
                <a:gd name="T114" fmla="*/ 918 w 1114"/>
                <a:gd name="T115" fmla="*/ 920 h 996"/>
                <a:gd name="T116" fmla="*/ 888 w 1114"/>
                <a:gd name="T117" fmla="*/ 934 h 996"/>
                <a:gd name="T118" fmla="*/ 840 w 1114"/>
                <a:gd name="T119" fmla="*/ 982 h 996"/>
                <a:gd name="T120" fmla="*/ 0 w 1114"/>
                <a:gd name="T121" fmla="*/ 0 h 996"/>
                <a:gd name="T122" fmla="*/ 1114 w 1114"/>
                <a:gd name="T123" fmla="*/ 996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T120" t="T121" r="T122" b="T123"/>
              <a:pathLst>
                <a:path w="1114" h="996">
                  <a:moveTo>
                    <a:pt x="812" y="996"/>
                  </a:moveTo>
                  <a:lnTo>
                    <a:pt x="812" y="996"/>
                  </a:lnTo>
                  <a:lnTo>
                    <a:pt x="772" y="958"/>
                  </a:lnTo>
                  <a:lnTo>
                    <a:pt x="760" y="936"/>
                  </a:lnTo>
                  <a:lnTo>
                    <a:pt x="754" y="926"/>
                  </a:lnTo>
                  <a:lnTo>
                    <a:pt x="750" y="920"/>
                  </a:lnTo>
                  <a:lnTo>
                    <a:pt x="742" y="916"/>
                  </a:lnTo>
                  <a:lnTo>
                    <a:pt x="736" y="912"/>
                  </a:lnTo>
                  <a:lnTo>
                    <a:pt x="726" y="910"/>
                  </a:lnTo>
                  <a:lnTo>
                    <a:pt x="716" y="912"/>
                  </a:lnTo>
                  <a:lnTo>
                    <a:pt x="698" y="952"/>
                  </a:lnTo>
                  <a:lnTo>
                    <a:pt x="692" y="950"/>
                  </a:lnTo>
                  <a:lnTo>
                    <a:pt x="684" y="946"/>
                  </a:lnTo>
                  <a:lnTo>
                    <a:pt x="672" y="932"/>
                  </a:lnTo>
                  <a:lnTo>
                    <a:pt x="664" y="918"/>
                  </a:lnTo>
                  <a:lnTo>
                    <a:pt x="660" y="910"/>
                  </a:lnTo>
                  <a:lnTo>
                    <a:pt x="656" y="908"/>
                  </a:lnTo>
                  <a:lnTo>
                    <a:pt x="654" y="904"/>
                  </a:lnTo>
                  <a:lnTo>
                    <a:pt x="650" y="896"/>
                  </a:lnTo>
                  <a:lnTo>
                    <a:pt x="628" y="892"/>
                  </a:lnTo>
                  <a:lnTo>
                    <a:pt x="620" y="880"/>
                  </a:lnTo>
                  <a:lnTo>
                    <a:pt x="614" y="872"/>
                  </a:lnTo>
                  <a:lnTo>
                    <a:pt x="608" y="868"/>
                  </a:lnTo>
                  <a:lnTo>
                    <a:pt x="602" y="864"/>
                  </a:lnTo>
                  <a:lnTo>
                    <a:pt x="588" y="862"/>
                  </a:lnTo>
                  <a:lnTo>
                    <a:pt x="572" y="860"/>
                  </a:lnTo>
                  <a:lnTo>
                    <a:pt x="568" y="866"/>
                  </a:lnTo>
                  <a:lnTo>
                    <a:pt x="554" y="870"/>
                  </a:lnTo>
                  <a:lnTo>
                    <a:pt x="544" y="870"/>
                  </a:lnTo>
                  <a:lnTo>
                    <a:pt x="538" y="866"/>
                  </a:lnTo>
                  <a:lnTo>
                    <a:pt x="536" y="860"/>
                  </a:lnTo>
                  <a:lnTo>
                    <a:pt x="534" y="852"/>
                  </a:lnTo>
                  <a:lnTo>
                    <a:pt x="534" y="842"/>
                  </a:lnTo>
                  <a:lnTo>
                    <a:pt x="534" y="824"/>
                  </a:lnTo>
                  <a:lnTo>
                    <a:pt x="526" y="816"/>
                  </a:lnTo>
                  <a:lnTo>
                    <a:pt x="520" y="814"/>
                  </a:lnTo>
                  <a:lnTo>
                    <a:pt x="514" y="812"/>
                  </a:lnTo>
                  <a:lnTo>
                    <a:pt x="506" y="812"/>
                  </a:lnTo>
                  <a:lnTo>
                    <a:pt x="488" y="834"/>
                  </a:lnTo>
                  <a:lnTo>
                    <a:pt x="474" y="842"/>
                  </a:lnTo>
                  <a:lnTo>
                    <a:pt x="468" y="848"/>
                  </a:lnTo>
                  <a:lnTo>
                    <a:pt x="460" y="852"/>
                  </a:lnTo>
                  <a:lnTo>
                    <a:pt x="452" y="858"/>
                  </a:lnTo>
                  <a:lnTo>
                    <a:pt x="442" y="860"/>
                  </a:lnTo>
                  <a:lnTo>
                    <a:pt x="422" y="866"/>
                  </a:lnTo>
                  <a:lnTo>
                    <a:pt x="404" y="868"/>
                  </a:lnTo>
                  <a:lnTo>
                    <a:pt x="380" y="858"/>
                  </a:lnTo>
                  <a:lnTo>
                    <a:pt x="372" y="852"/>
                  </a:lnTo>
                  <a:lnTo>
                    <a:pt x="364" y="846"/>
                  </a:lnTo>
                  <a:lnTo>
                    <a:pt x="360" y="840"/>
                  </a:lnTo>
                  <a:lnTo>
                    <a:pt x="354" y="832"/>
                  </a:lnTo>
                  <a:lnTo>
                    <a:pt x="348" y="814"/>
                  </a:lnTo>
                  <a:lnTo>
                    <a:pt x="336" y="796"/>
                  </a:lnTo>
                  <a:lnTo>
                    <a:pt x="332" y="792"/>
                  </a:lnTo>
                  <a:lnTo>
                    <a:pt x="330" y="790"/>
                  </a:lnTo>
                  <a:lnTo>
                    <a:pt x="320" y="790"/>
                  </a:lnTo>
                  <a:lnTo>
                    <a:pt x="304" y="788"/>
                  </a:lnTo>
                  <a:lnTo>
                    <a:pt x="302" y="790"/>
                  </a:lnTo>
                  <a:lnTo>
                    <a:pt x="294" y="786"/>
                  </a:lnTo>
                  <a:lnTo>
                    <a:pt x="290" y="782"/>
                  </a:lnTo>
                  <a:lnTo>
                    <a:pt x="288" y="776"/>
                  </a:lnTo>
                  <a:lnTo>
                    <a:pt x="286" y="770"/>
                  </a:lnTo>
                  <a:lnTo>
                    <a:pt x="294" y="768"/>
                  </a:lnTo>
                  <a:lnTo>
                    <a:pt x="304" y="766"/>
                  </a:lnTo>
                  <a:lnTo>
                    <a:pt x="314" y="762"/>
                  </a:lnTo>
                  <a:lnTo>
                    <a:pt x="324" y="756"/>
                  </a:lnTo>
                  <a:lnTo>
                    <a:pt x="322" y="736"/>
                  </a:lnTo>
                  <a:lnTo>
                    <a:pt x="318" y="722"/>
                  </a:lnTo>
                  <a:lnTo>
                    <a:pt x="310" y="708"/>
                  </a:lnTo>
                  <a:lnTo>
                    <a:pt x="296" y="708"/>
                  </a:lnTo>
                  <a:lnTo>
                    <a:pt x="288" y="712"/>
                  </a:lnTo>
                  <a:lnTo>
                    <a:pt x="284" y="720"/>
                  </a:lnTo>
                  <a:lnTo>
                    <a:pt x="278" y="732"/>
                  </a:lnTo>
                  <a:lnTo>
                    <a:pt x="270" y="732"/>
                  </a:lnTo>
                  <a:lnTo>
                    <a:pt x="264" y="730"/>
                  </a:lnTo>
                  <a:lnTo>
                    <a:pt x="252" y="724"/>
                  </a:lnTo>
                  <a:lnTo>
                    <a:pt x="244" y="716"/>
                  </a:lnTo>
                  <a:lnTo>
                    <a:pt x="234" y="712"/>
                  </a:lnTo>
                  <a:lnTo>
                    <a:pt x="232" y="702"/>
                  </a:lnTo>
                  <a:lnTo>
                    <a:pt x="228" y="696"/>
                  </a:lnTo>
                  <a:lnTo>
                    <a:pt x="220" y="686"/>
                  </a:lnTo>
                  <a:lnTo>
                    <a:pt x="220" y="662"/>
                  </a:lnTo>
                  <a:lnTo>
                    <a:pt x="232" y="650"/>
                  </a:lnTo>
                  <a:lnTo>
                    <a:pt x="244" y="640"/>
                  </a:lnTo>
                  <a:lnTo>
                    <a:pt x="260" y="616"/>
                  </a:lnTo>
                  <a:lnTo>
                    <a:pt x="264" y="602"/>
                  </a:lnTo>
                  <a:lnTo>
                    <a:pt x="268" y="592"/>
                  </a:lnTo>
                  <a:lnTo>
                    <a:pt x="274" y="582"/>
                  </a:lnTo>
                  <a:lnTo>
                    <a:pt x="280" y="572"/>
                  </a:lnTo>
                  <a:lnTo>
                    <a:pt x="292" y="556"/>
                  </a:lnTo>
                  <a:lnTo>
                    <a:pt x="298" y="546"/>
                  </a:lnTo>
                  <a:lnTo>
                    <a:pt x="302" y="536"/>
                  </a:lnTo>
                  <a:lnTo>
                    <a:pt x="304" y="516"/>
                  </a:lnTo>
                  <a:lnTo>
                    <a:pt x="308" y="518"/>
                  </a:lnTo>
                  <a:lnTo>
                    <a:pt x="312" y="520"/>
                  </a:lnTo>
                  <a:lnTo>
                    <a:pt x="316" y="528"/>
                  </a:lnTo>
                  <a:lnTo>
                    <a:pt x="316" y="538"/>
                  </a:lnTo>
                  <a:lnTo>
                    <a:pt x="314" y="550"/>
                  </a:lnTo>
                  <a:lnTo>
                    <a:pt x="316" y="556"/>
                  </a:lnTo>
                  <a:lnTo>
                    <a:pt x="318" y="562"/>
                  </a:lnTo>
                  <a:lnTo>
                    <a:pt x="322" y="568"/>
                  </a:lnTo>
                  <a:lnTo>
                    <a:pt x="330" y="572"/>
                  </a:lnTo>
                  <a:lnTo>
                    <a:pt x="348" y="572"/>
                  </a:lnTo>
                  <a:lnTo>
                    <a:pt x="358" y="568"/>
                  </a:lnTo>
                  <a:lnTo>
                    <a:pt x="366" y="562"/>
                  </a:lnTo>
                  <a:lnTo>
                    <a:pt x="368" y="524"/>
                  </a:lnTo>
                  <a:lnTo>
                    <a:pt x="368" y="508"/>
                  </a:lnTo>
                  <a:lnTo>
                    <a:pt x="366" y="494"/>
                  </a:lnTo>
                  <a:lnTo>
                    <a:pt x="358" y="484"/>
                  </a:lnTo>
                  <a:lnTo>
                    <a:pt x="352" y="474"/>
                  </a:lnTo>
                  <a:lnTo>
                    <a:pt x="348" y="466"/>
                  </a:lnTo>
                  <a:lnTo>
                    <a:pt x="348" y="458"/>
                  </a:lnTo>
                  <a:lnTo>
                    <a:pt x="350" y="452"/>
                  </a:lnTo>
                  <a:lnTo>
                    <a:pt x="352" y="444"/>
                  </a:lnTo>
                  <a:lnTo>
                    <a:pt x="360" y="428"/>
                  </a:lnTo>
                  <a:lnTo>
                    <a:pt x="358" y="410"/>
                  </a:lnTo>
                  <a:lnTo>
                    <a:pt x="352" y="392"/>
                  </a:lnTo>
                  <a:lnTo>
                    <a:pt x="346" y="380"/>
                  </a:lnTo>
                  <a:lnTo>
                    <a:pt x="340" y="372"/>
                  </a:lnTo>
                  <a:lnTo>
                    <a:pt x="338" y="348"/>
                  </a:lnTo>
                  <a:lnTo>
                    <a:pt x="350" y="320"/>
                  </a:lnTo>
                  <a:lnTo>
                    <a:pt x="352" y="306"/>
                  </a:lnTo>
                  <a:lnTo>
                    <a:pt x="354" y="294"/>
                  </a:lnTo>
                  <a:lnTo>
                    <a:pt x="364" y="268"/>
                  </a:lnTo>
                  <a:lnTo>
                    <a:pt x="362" y="252"/>
                  </a:lnTo>
                  <a:lnTo>
                    <a:pt x="360" y="236"/>
                  </a:lnTo>
                  <a:lnTo>
                    <a:pt x="356" y="218"/>
                  </a:lnTo>
                  <a:lnTo>
                    <a:pt x="350" y="202"/>
                  </a:lnTo>
                  <a:lnTo>
                    <a:pt x="342" y="188"/>
                  </a:lnTo>
                  <a:lnTo>
                    <a:pt x="334" y="174"/>
                  </a:lnTo>
                  <a:lnTo>
                    <a:pt x="324" y="164"/>
                  </a:lnTo>
                  <a:lnTo>
                    <a:pt x="314" y="158"/>
                  </a:lnTo>
                  <a:lnTo>
                    <a:pt x="296" y="158"/>
                  </a:lnTo>
                  <a:lnTo>
                    <a:pt x="284" y="160"/>
                  </a:lnTo>
                  <a:lnTo>
                    <a:pt x="272" y="164"/>
                  </a:lnTo>
                  <a:lnTo>
                    <a:pt x="262" y="172"/>
                  </a:lnTo>
                  <a:lnTo>
                    <a:pt x="252" y="188"/>
                  </a:lnTo>
                  <a:lnTo>
                    <a:pt x="244" y="198"/>
                  </a:lnTo>
                  <a:lnTo>
                    <a:pt x="234" y="204"/>
                  </a:lnTo>
                  <a:lnTo>
                    <a:pt x="216" y="208"/>
                  </a:lnTo>
                  <a:lnTo>
                    <a:pt x="198" y="210"/>
                  </a:lnTo>
                  <a:lnTo>
                    <a:pt x="182" y="214"/>
                  </a:lnTo>
                  <a:lnTo>
                    <a:pt x="166" y="218"/>
                  </a:lnTo>
                  <a:lnTo>
                    <a:pt x="152" y="222"/>
                  </a:lnTo>
                  <a:lnTo>
                    <a:pt x="144" y="218"/>
                  </a:lnTo>
                  <a:lnTo>
                    <a:pt x="138" y="212"/>
                  </a:lnTo>
                  <a:lnTo>
                    <a:pt x="134" y="208"/>
                  </a:lnTo>
                  <a:lnTo>
                    <a:pt x="132" y="202"/>
                  </a:lnTo>
                  <a:lnTo>
                    <a:pt x="130" y="192"/>
                  </a:lnTo>
                  <a:lnTo>
                    <a:pt x="128" y="184"/>
                  </a:lnTo>
                  <a:lnTo>
                    <a:pt x="124" y="164"/>
                  </a:lnTo>
                  <a:lnTo>
                    <a:pt x="118" y="148"/>
                  </a:lnTo>
                  <a:lnTo>
                    <a:pt x="110" y="136"/>
                  </a:lnTo>
                  <a:lnTo>
                    <a:pt x="102" y="126"/>
                  </a:lnTo>
                  <a:lnTo>
                    <a:pt x="86" y="120"/>
                  </a:lnTo>
                  <a:lnTo>
                    <a:pt x="72" y="116"/>
                  </a:lnTo>
                  <a:lnTo>
                    <a:pt x="62" y="114"/>
                  </a:lnTo>
                  <a:lnTo>
                    <a:pt x="54" y="116"/>
                  </a:lnTo>
                  <a:lnTo>
                    <a:pt x="48" y="122"/>
                  </a:lnTo>
                  <a:lnTo>
                    <a:pt x="46" y="130"/>
                  </a:lnTo>
                  <a:lnTo>
                    <a:pt x="44" y="140"/>
                  </a:lnTo>
                  <a:lnTo>
                    <a:pt x="44" y="156"/>
                  </a:lnTo>
                  <a:lnTo>
                    <a:pt x="0" y="124"/>
                  </a:lnTo>
                  <a:lnTo>
                    <a:pt x="0" y="118"/>
                  </a:lnTo>
                  <a:lnTo>
                    <a:pt x="20" y="96"/>
                  </a:lnTo>
                  <a:lnTo>
                    <a:pt x="24" y="58"/>
                  </a:lnTo>
                  <a:lnTo>
                    <a:pt x="10" y="46"/>
                  </a:lnTo>
                  <a:lnTo>
                    <a:pt x="72" y="10"/>
                  </a:lnTo>
                  <a:lnTo>
                    <a:pt x="88" y="4"/>
                  </a:lnTo>
                  <a:lnTo>
                    <a:pt x="104" y="0"/>
                  </a:lnTo>
                  <a:lnTo>
                    <a:pt x="122" y="0"/>
                  </a:lnTo>
                  <a:lnTo>
                    <a:pt x="142" y="2"/>
                  </a:lnTo>
                  <a:lnTo>
                    <a:pt x="156" y="10"/>
                  </a:lnTo>
                  <a:lnTo>
                    <a:pt x="168" y="16"/>
                  </a:lnTo>
                  <a:lnTo>
                    <a:pt x="184" y="18"/>
                  </a:lnTo>
                  <a:lnTo>
                    <a:pt x="204" y="20"/>
                  </a:lnTo>
                  <a:lnTo>
                    <a:pt x="224" y="16"/>
                  </a:lnTo>
                  <a:lnTo>
                    <a:pt x="240" y="14"/>
                  </a:lnTo>
                  <a:lnTo>
                    <a:pt x="258" y="18"/>
                  </a:lnTo>
                  <a:lnTo>
                    <a:pt x="282" y="26"/>
                  </a:lnTo>
                  <a:lnTo>
                    <a:pt x="324" y="78"/>
                  </a:lnTo>
                  <a:lnTo>
                    <a:pt x="348" y="106"/>
                  </a:lnTo>
                  <a:lnTo>
                    <a:pt x="374" y="136"/>
                  </a:lnTo>
                  <a:lnTo>
                    <a:pt x="392" y="184"/>
                  </a:lnTo>
                  <a:lnTo>
                    <a:pt x="436" y="222"/>
                  </a:lnTo>
                  <a:lnTo>
                    <a:pt x="446" y="236"/>
                  </a:lnTo>
                  <a:lnTo>
                    <a:pt x="452" y="246"/>
                  </a:lnTo>
                  <a:lnTo>
                    <a:pt x="456" y="258"/>
                  </a:lnTo>
                  <a:lnTo>
                    <a:pt x="458" y="278"/>
                  </a:lnTo>
                  <a:lnTo>
                    <a:pt x="464" y="284"/>
                  </a:lnTo>
                  <a:lnTo>
                    <a:pt x="470" y="290"/>
                  </a:lnTo>
                  <a:lnTo>
                    <a:pt x="492" y="306"/>
                  </a:lnTo>
                  <a:lnTo>
                    <a:pt x="496" y="314"/>
                  </a:lnTo>
                  <a:lnTo>
                    <a:pt x="498" y="330"/>
                  </a:lnTo>
                  <a:lnTo>
                    <a:pt x="504" y="354"/>
                  </a:lnTo>
                  <a:lnTo>
                    <a:pt x="514" y="358"/>
                  </a:lnTo>
                  <a:lnTo>
                    <a:pt x="532" y="358"/>
                  </a:lnTo>
                  <a:lnTo>
                    <a:pt x="552" y="356"/>
                  </a:lnTo>
                  <a:lnTo>
                    <a:pt x="570" y="354"/>
                  </a:lnTo>
                  <a:lnTo>
                    <a:pt x="580" y="354"/>
                  </a:lnTo>
                  <a:lnTo>
                    <a:pt x="588" y="354"/>
                  </a:lnTo>
                  <a:lnTo>
                    <a:pt x="600" y="358"/>
                  </a:lnTo>
                  <a:lnTo>
                    <a:pt x="614" y="366"/>
                  </a:lnTo>
                  <a:lnTo>
                    <a:pt x="638" y="366"/>
                  </a:lnTo>
                  <a:lnTo>
                    <a:pt x="642" y="362"/>
                  </a:lnTo>
                  <a:lnTo>
                    <a:pt x="646" y="360"/>
                  </a:lnTo>
                  <a:lnTo>
                    <a:pt x="662" y="358"/>
                  </a:lnTo>
                  <a:lnTo>
                    <a:pt x="704" y="396"/>
                  </a:lnTo>
                  <a:lnTo>
                    <a:pt x="716" y="396"/>
                  </a:lnTo>
                  <a:lnTo>
                    <a:pt x="728" y="396"/>
                  </a:lnTo>
                  <a:lnTo>
                    <a:pt x="740" y="400"/>
                  </a:lnTo>
                  <a:lnTo>
                    <a:pt x="748" y="404"/>
                  </a:lnTo>
                  <a:lnTo>
                    <a:pt x="754" y="410"/>
                  </a:lnTo>
                  <a:lnTo>
                    <a:pt x="770" y="448"/>
                  </a:lnTo>
                  <a:lnTo>
                    <a:pt x="772" y="458"/>
                  </a:lnTo>
                  <a:lnTo>
                    <a:pt x="778" y="470"/>
                  </a:lnTo>
                  <a:lnTo>
                    <a:pt x="784" y="484"/>
                  </a:lnTo>
                  <a:lnTo>
                    <a:pt x="792" y="496"/>
                  </a:lnTo>
                  <a:lnTo>
                    <a:pt x="802" y="506"/>
                  </a:lnTo>
                  <a:lnTo>
                    <a:pt x="808" y="510"/>
                  </a:lnTo>
                  <a:lnTo>
                    <a:pt x="814" y="512"/>
                  </a:lnTo>
                  <a:lnTo>
                    <a:pt x="822" y="514"/>
                  </a:lnTo>
                  <a:lnTo>
                    <a:pt x="830" y="512"/>
                  </a:lnTo>
                  <a:lnTo>
                    <a:pt x="838" y="510"/>
                  </a:lnTo>
                  <a:lnTo>
                    <a:pt x="846" y="506"/>
                  </a:lnTo>
                  <a:lnTo>
                    <a:pt x="878" y="498"/>
                  </a:lnTo>
                  <a:lnTo>
                    <a:pt x="912" y="486"/>
                  </a:lnTo>
                  <a:lnTo>
                    <a:pt x="928" y="476"/>
                  </a:lnTo>
                  <a:lnTo>
                    <a:pt x="942" y="454"/>
                  </a:lnTo>
                  <a:lnTo>
                    <a:pt x="956" y="436"/>
                  </a:lnTo>
                  <a:lnTo>
                    <a:pt x="972" y="420"/>
                  </a:lnTo>
                  <a:lnTo>
                    <a:pt x="990" y="404"/>
                  </a:lnTo>
                  <a:lnTo>
                    <a:pt x="1016" y="376"/>
                  </a:lnTo>
                  <a:lnTo>
                    <a:pt x="1064" y="336"/>
                  </a:lnTo>
                  <a:lnTo>
                    <a:pt x="1078" y="338"/>
                  </a:lnTo>
                  <a:lnTo>
                    <a:pt x="1084" y="340"/>
                  </a:lnTo>
                  <a:lnTo>
                    <a:pt x="1086" y="342"/>
                  </a:lnTo>
                  <a:lnTo>
                    <a:pt x="1088" y="346"/>
                  </a:lnTo>
                  <a:lnTo>
                    <a:pt x="1086" y="350"/>
                  </a:lnTo>
                  <a:lnTo>
                    <a:pt x="1084" y="370"/>
                  </a:lnTo>
                  <a:lnTo>
                    <a:pt x="1084" y="412"/>
                  </a:lnTo>
                  <a:lnTo>
                    <a:pt x="1100" y="428"/>
                  </a:lnTo>
                  <a:lnTo>
                    <a:pt x="1108" y="442"/>
                  </a:lnTo>
                  <a:lnTo>
                    <a:pt x="1112" y="448"/>
                  </a:lnTo>
                  <a:lnTo>
                    <a:pt x="1114" y="456"/>
                  </a:lnTo>
                  <a:lnTo>
                    <a:pt x="1112" y="498"/>
                  </a:lnTo>
                  <a:lnTo>
                    <a:pt x="1102" y="524"/>
                  </a:lnTo>
                  <a:lnTo>
                    <a:pt x="1098" y="530"/>
                  </a:lnTo>
                  <a:lnTo>
                    <a:pt x="1094" y="536"/>
                  </a:lnTo>
                  <a:lnTo>
                    <a:pt x="1092" y="550"/>
                  </a:lnTo>
                  <a:lnTo>
                    <a:pt x="1094" y="566"/>
                  </a:lnTo>
                  <a:lnTo>
                    <a:pt x="1096" y="584"/>
                  </a:lnTo>
                  <a:lnTo>
                    <a:pt x="1096" y="650"/>
                  </a:lnTo>
                  <a:lnTo>
                    <a:pt x="1086" y="690"/>
                  </a:lnTo>
                  <a:lnTo>
                    <a:pt x="1088" y="732"/>
                  </a:lnTo>
                  <a:lnTo>
                    <a:pt x="1080" y="742"/>
                  </a:lnTo>
                  <a:lnTo>
                    <a:pt x="1074" y="746"/>
                  </a:lnTo>
                  <a:lnTo>
                    <a:pt x="1068" y="750"/>
                  </a:lnTo>
                  <a:lnTo>
                    <a:pt x="1046" y="752"/>
                  </a:lnTo>
                  <a:lnTo>
                    <a:pt x="1028" y="748"/>
                  </a:lnTo>
                  <a:lnTo>
                    <a:pt x="1014" y="746"/>
                  </a:lnTo>
                  <a:lnTo>
                    <a:pt x="990" y="744"/>
                  </a:lnTo>
                  <a:lnTo>
                    <a:pt x="986" y="752"/>
                  </a:lnTo>
                  <a:lnTo>
                    <a:pt x="982" y="758"/>
                  </a:lnTo>
                  <a:lnTo>
                    <a:pt x="978" y="764"/>
                  </a:lnTo>
                  <a:lnTo>
                    <a:pt x="974" y="772"/>
                  </a:lnTo>
                  <a:lnTo>
                    <a:pt x="964" y="774"/>
                  </a:lnTo>
                  <a:lnTo>
                    <a:pt x="956" y="778"/>
                  </a:lnTo>
                  <a:lnTo>
                    <a:pt x="950" y="782"/>
                  </a:lnTo>
                  <a:lnTo>
                    <a:pt x="946" y="788"/>
                  </a:lnTo>
                  <a:lnTo>
                    <a:pt x="944" y="794"/>
                  </a:lnTo>
                  <a:lnTo>
                    <a:pt x="942" y="800"/>
                  </a:lnTo>
                  <a:lnTo>
                    <a:pt x="944" y="820"/>
                  </a:lnTo>
                  <a:lnTo>
                    <a:pt x="960" y="846"/>
                  </a:lnTo>
                  <a:lnTo>
                    <a:pt x="964" y="866"/>
                  </a:lnTo>
                  <a:lnTo>
                    <a:pt x="972" y="888"/>
                  </a:lnTo>
                  <a:lnTo>
                    <a:pt x="984" y="910"/>
                  </a:lnTo>
                  <a:lnTo>
                    <a:pt x="996" y="936"/>
                  </a:lnTo>
                  <a:lnTo>
                    <a:pt x="1006" y="976"/>
                  </a:lnTo>
                  <a:lnTo>
                    <a:pt x="992" y="976"/>
                  </a:lnTo>
                  <a:lnTo>
                    <a:pt x="982" y="972"/>
                  </a:lnTo>
                  <a:lnTo>
                    <a:pt x="972" y="968"/>
                  </a:lnTo>
                  <a:lnTo>
                    <a:pt x="962" y="962"/>
                  </a:lnTo>
                  <a:lnTo>
                    <a:pt x="948" y="950"/>
                  </a:lnTo>
                  <a:lnTo>
                    <a:pt x="936" y="942"/>
                  </a:lnTo>
                  <a:lnTo>
                    <a:pt x="934" y="934"/>
                  </a:lnTo>
                  <a:lnTo>
                    <a:pt x="932" y="928"/>
                  </a:lnTo>
                  <a:lnTo>
                    <a:pt x="928" y="924"/>
                  </a:lnTo>
                  <a:lnTo>
                    <a:pt x="924" y="920"/>
                  </a:lnTo>
                  <a:lnTo>
                    <a:pt x="918" y="920"/>
                  </a:lnTo>
                  <a:lnTo>
                    <a:pt x="914" y="918"/>
                  </a:lnTo>
                  <a:lnTo>
                    <a:pt x="910" y="920"/>
                  </a:lnTo>
                  <a:lnTo>
                    <a:pt x="906" y="922"/>
                  </a:lnTo>
                  <a:lnTo>
                    <a:pt x="904" y="930"/>
                  </a:lnTo>
                  <a:lnTo>
                    <a:pt x="888" y="934"/>
                  </a:lnTo>
                  <a:lnTo>
                    <a:pt x="874" y="940"/>
                  </a:lnTo>
                  <a:lnTo>
                    <a:pt x="848" y="954"/>
                  </a:lnTo>
                  <a:lnTo>
                    <a:pt x="848" y="972"/>
                  </a:lnTo>
                  <a:lnTo>
                    <a:pt x="852" y="976"/>
                  </a:lnTo>
                  <a:lnTo>
                    <a:pt x="840" y="982"/>
                  </a:lnTo>
                  <a:lnTo>
                    <a:pt x="832" y="992"/>
                  </a:lnTo>
                  <a:lnTo>
                    <a:pt x="812" y="996"/>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lstStyle/>
            <a:p>
              <a:pPr fontAlgn="base">
                <a:spcBef>
                  <a:spcPct val="0"/>
                </a:spcBef>
                <a:spcAft>
                  <a:spcPct val="0"/>
                </a:spcAft>
                <a:buFont typeface="Arial" pitchFamily="34" charset="0"/>
                <a:buNone/>
              </a:pPr>
              <a:endParaRPr lang="zh-CN" altLang="en-US" sz="2800" smtClean="0">
                <a:solidFill>
                  <a:srgbClr val="000000"/>
                </a:solidFill>
                <a:latin typeface="微软雅黑" panose="020B0503020204020204" pitchFamily="34" charset="-122"/>
                <a:ea typeface="微软雅黑" panose="020B0503020204020204" pitchFamily="34" charset="-122"/>
              </a:endParaRPr>
            </a:p>
          </p:txBody>
        </p:sp>
        <p:sp>
          <p:nvSpPr>
            <p:cNvPr id="31" name="Freeform 39"/>
            <p:cNvSpPr>
              <a:spLocks/>
            </p:cNvSpPr>
            <p:nvPr/>
          </p:nvSpPr>
          <p:spPr bwMode="auto">
            <a:xfrm>
              <a:off x="4148183" y="1941207"/>
              <a:ext cx="1451784" cy="1213063"/>
            </a:xfrm>
            <a:custGeom>
              <a:avLst/>
              <a:gdLst>
                <a:gd name="T0" fmla="*/ 1270 w 1410"/>
                <a:gd name="T1" fmla="*/ 918 h 1200"/>
                <a:gd name="T2" fmla="*/ 1198 w 1410"/>
                <a:gd name="T3" fmla="*/ 950 h 1200"/>
                <a:gd name="T4" fmla="*/ 1218 w 1410"/>
                <a:gd name="T5" fmla="*/ 1062 h 1200"/>
                <a:gd name="T6" fmla="*/ 1150 w 1410"/>
                <a:gd name="T7" fmla="*/ 1120 h 1200"/>
                <a:gd name="T8" fmla="*/ 1134 w 1410"/>
                <a:gd name="T9" fmla="*/ 1188 h 1200"/>
                <a:gd name="T10" fmla="*/ 1036 w 1410"/>
                <a:gd name="T11" fmla="*/ 1182 h 1200"/>
                <a:gd name="T12" fmla="*/ 968 w 1410"/>
                <a:gd name="T13" fmla="*/ 1090 h 1200"/>
                <a:gd name="T14" fmla="*/ 900 w 1410"/>
                <a:gd name="T15" fmla="*/ 1036 h 1200"/>
                <a:gd name="T16" fmla="*/ 834 w 1410"/>
                <a:gd name="T17" fmla="*/ 1030 h 1200"/>
                <a:gd name="T18" fmla="*/ 826 w 1410"/>
                <a:gd name="T19" fmla="*/ 1080 h 1200"/>
                <a:gd name="T20" fmla="*/ 788 w 1410"/>
                <a:gd name="T21" fmla="*/ 1120 h 1200"/>
                <a:gd name="T22" fmla="*/ 696 w 1410"/>
                <a:gd name="T23" fmla="*/ 1046 h 1200"/>
                <a:gd name="T24" fmla="*/ 764 w 1410"/>
                <a:gd name="T25" fmla="*/ 1022 h 1200"/>
                <a:gd name="T26" fmla="*/ 812 w 1410"/>
                <a:gd name="T27" fmla="*/ 1010 h 1200"/>
                <a:gd name="T28" fmla="*/ 818 w 1410"/>
                <a:gd name="T29" fmla="*/ 922 h 1200"/>
                <a:gd name="T30" fmla="*/ 878 w 1410"/>
                <a:gd name="T31" fmla="*/ 860 h 1200"/>
                <a:gd name="T32" fmla="*/ 876 w 1410"/>
                <a:gd name="T33" fmla="*/ 776 h 1200"/>
                <a:gd name="T34" fmla="*/ 846 w 1410"/>
                <a:gd name="T35" fmla="*/ 662 h 1200"/>
                <a:gd name="T36" fmla="*/ 748 w 1410"/>
                <a:gd name="T37" fmla="*/ 602 h 1200"/>
                <a:gd name="T38" fmla="*/ 630 w 1410"/>
                <a:gd name="T39" fmla="*/ 512 h 1200"/>
                <a:gd name="T40" fmla="*/ 470 w 1410"/>
                <a:gd name="T41" fmla="*/ 452 h 1200"/>
                <a:gd name="T42" fmla="*/ 390 w 1410"/>
                <a:gd name="T43" fmla="*/ 426 h 1200"/>
                <a:gd name="T44" fmla="*/ 356 w 1410"/>
                <a:gd name="T45" fmla="*/ 490 h 1200"/>
                <a:gd name="T46" fmla="*/ 304 w 1410"/>
                <a:gd name="T47" fmla="*/ 486 h 1200"/>
                <a:gd name="T48" fmla="*/ 164 w 1410"/>
                <a:gd name="T49" fmla="*/ 390 h 1200"/>
                <a:gd name="T50" fmla="*/ 42 w 1410"/>
                <a:gd name="T51" fmla="*/ 378 h 1200"/>
                <a:gd name="T52" fmla="*/ 8 w 1410"/>
                <a:gd name="T53" fmla="*/ 326 h 1200"/>
                <a:gd name="T54" fmla="*/ 12 w 1410"/>
                <a:gd name="T55" fmla="*/ 278 h 1200"/>
                <a:gd name="T56" fmla="*/ 90 w 1410"/>
                <a:gd name="T57" fmla="*/ 238 h 1200"/>
                <a:gd name="T58" fmla="*/ 156 w 1410"/>
                <a:gd name="T59" fmla="*/ 146 h 1200"/>
                <a:gd name="T60" fmla="*/ 252 w 1410"/>
                <a:gd name="T61" fmla="*/ 120 h 1200"/>
                <a:gd name="T62" fmla="*/ 308 w 1410"/>
                <a:gd name="T63" fmla="*/ 62 h 1200"/>
                <a:gd name="T64" fmla="*/ 328 w 1410"/>
                <a:gd name="T65" fmla="*/ 0 h 1200"/>
                <a:gd name="T66" fmla="*/ 432 w 1410"/>
                <a:gd name="T67" fmla="*/ 60 h 1200"/>
                <a:gd name="T68" fmla="*/ 444 w 1410"/>
                <a:gd name="T69" fmla="*/ 166 h 1200"/>
                <a:gd name="T70" fmla="*/ 506 w 1410"/>
                <a:gd name="T71" fmla="*/ 280 h 1200"/>
                <a:gd name="T72" fmla="*/ 618 w 1410"/>
                <a:gd name="T73" fmla="*/ 254 h 1200"/>
                <a:gd name="T74" fmla="*/ 626 w 1410"/>
                <a:gd name="T75" fmla="*/ 314 h 1200"/>
                <a:gd name="T76" fmla="*/ 632 w 1410"/>
                <a:gd name="T77" fmla="*/ 372 h 1200"/>
                <a:gd name="T78" fmla="*/ 692 w 1410"/>
                <a:gd name="T79" fmla="*/ 442 h 1200"/>
                <a:gd name="T80" fmla="*/ 772 w 1410"/>
                <a:gd name="T81" fmla="*/ 514 h 1200"/>
                <a:gd name="T82" fmla="*/ 802 w 1410"/>
                <a:gd name="T83" fmla="*/ 468 h 1200"/>
                <a:gd name="T84" fmla="*/ 846 w 1410"/>
                <a:gd name="T85" fmla="*/ 446 h 1200"/>
                <a:gd name="T86" fmla="*/ 898 w 1410"/>
                <a:gd name="T87" fmla="*/ 462 h 1200"/>
                <a:gd name="T88" fmla="*/ 964 w 1410"/>
                <a:gd name="T89" fmla="*/ 422 h 1200"/>
                <a:gd name="T90" fmla="*/ 984 w 1410"/>
                <a:gd name="T91" fmla="*/ 472 h 1200"/>
                <a:gd name="T92" fmla="*/ 930 w 1410"/>
                <a:gd name="T93" fmla="*/ 574 h 1200"/>
                <a:gd name="T94" fmla="*/ 1000 w 1410"/>
                <a:gd name="T95" fmla="*/ 656 h 1200"/>
                <a:gd name="T96" fmla="*/ 1060 w 1410"/>
                <a:gd name="T97" fmla="*/ 680 h 1200"/>
                <a:gd name="T98" fmla="*/ 1118 w 1410"/>
                <a:gd name="T99" fmla="*/ 840 h 1200"/>
                <a:gd name="T100" fmla="*/ 1214 w 1410"/>
                <a:gd name="T101" fmla="*/ 866 h 1200"/>
                <a:gd name="T102" fmla="*/ 1258 w 1410"/>
                <a:gd name="T103" fmla="*/ 826 h 1200"/>
                <a:gd name="T104" fmla="*/ 1222 w 1410"/>
                <a:gd name="T105" fmla="*/ 774 h 1200"/>
                <a:gd name="T106" fmla="*/ 1234 w 1410"/>
                <a:gd name="T107" fmla="*/ 712 h 1200"/>
                <a:gd name="T108" fmla="*/ 1284 w 1410"/>
                <a:gd name="T109" fmla="*/ 656 h 1200"/>
                <a:gd name="T110" fmla="*/ 1280 w 1410"/>
                <a:gd name="T111" fmla="*/ 714 h 1200"/>
                <a:gd name="T112" fmla="*/ 1404 w 1410"/>
                <a:gd name="T113" fmla="*/ 784 h 1200"/>
                <a:gd name="T114" fmla="*/ 1376 w 1410"/>
                <a:gd name="T115" fmla="*/ 884 h 1200"/>
                <a:gd name="T116" fmla="*/ 1324 w 1410"/>
                <a:gd name="T117" fmla="*/ 898 h 1200"/>
                <a:gd name="T118" fmla="*/ 0 w 1410"/>
                <a:gd name="T119" fmla="*/ 0 h 1200"/>
                <a:gd name="T120" fmla="*/ 1410 w 1410"/>
                <a:gd name="T121"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T118" t="T119" r="T120" b="T121"/>
              <a:pathLst>
                <a:path w="1410" h="1200">
                  <a:moveTo>
                    <a:pt x="1314" y="940"/>
                  </a:moveTo>
                  <a:lnTo>
                    <a:pt x="1314" y="940"/>
                  </a:lnTo>
                  <a:lnTo>
                    <a:pt x="1302" y="932"/>
                  </a:lnTo>
                  <a:lnTo>
                    <a:pt x="1290" y="926"/>
                  </a:lnTo>
                  <a:lnTo>
                    <a:pt x="1280" y="922"/>
                  </a:lnTo>
                  <a:lnTo>
                    <a:pt x="1270" y="918"/>
                  </a:lnTo>
                  <a:lnTo>
                    <a:pt x="1250" y="916"/>
                  </a:lnTo>
                  <a:lnTo>
                    <a:pt x="1230" y="918"/>
                  </a:lnTo>
                  <a:lnTo>
                    <a:pt x="1220" y="920"/>
                  </a:lnTo>
                  <a:lnTo>
                    <a:pt x="1208" y="924"/>
                  </a:lnTo>
                  <a:lnTo>
                    <a:pt x="1202" y="936"/>
                  </a:lnTo>
                  <a:lnTo>
                    <a:pt x="1198" y="950"/>
                  </a:lnTo>
                  <a:lnTo>
                    <a:pt x="1196" y="962"/>
                  </a:lnTo>
                  <a:lnTo>
                    <a:pt x="1196" y="976"/>
                  </a:lnTo>
                  <a:lnTo>
                    <a:pt x="1200" y="990"/>
                  </a:lnTo>
                  <a:lnTo>
                    <a:pt x="1204" y="1006"/>
                  </a:lnTo>
                  <a:lnTo>
                    <a:pt x="1216" y="1036"/>
                  </a:lnTo>
                  <a:lnTo>
                    <a:pt x="1218" y="1062"/>
                  </a:lnTo>
                  <a:lnTo>
                    <a:pt x="1218" y="1076"/>
                  </a:lnTo>
                  <a:lnTo>
                    <a:pt x="1214" y="1092"/>
                  </a:lnTo>
                  <a:lnTo>
                    <a:pt x="1164" y="1092"/>
                  </a:lnTo>
                  <a:lnTo>
                    <a:pt x="1154" y="1098"/>
                  </a:lnTo>
                  <a:lnTo>
                    <a:pt x="1152" y="1102"/>
                  </a:lnTo>
                  <a:lnTo>
                    <a:pt x="1150" y="1120"/>
                  </a:lnTo>
                  <a:lnTo>
                    <a:pt x="1172" y="1136"/>
                  </a:lnTo>
                  <a:lnTo>
                    <a:pt x="1172" y="1150"/>
                  </a:lnTo>
                  <a:lnTo>
                    <a:pt x="1166" y="1166"/>
                  </a:lnTo>
                  <a:lnTo>
                    <a:pt x="1160" y="1182"/>
                  </a:lnTo>
                  <a:lnTo>
                    <a:pt x="1144" y="1184"/>
                  </a:lnTo>
                  <a:lnTo>
                    <a:pt x="1134" y="1188"/>
                  </a:lnTo>
                  <a:lnTo>
                    <a:pt x="1124" y="1194"/>
                  </a:lnTo>
                  <a:lnTo>
                    <a:pt x="1112" y="1198"/>
                  </a:lnTo>
                  <a:lnTo>
                    <a:pt x="1056" y="1200"/>
                  </a:lnTo>
                  <a:lnTo>
                    <a:pt x="1050" y="1198"/>
                  </a:lnTo>
                  <a:lnTo>
                    <a:pt x="1044" y="1188"/>
                  </a:lnTo>
                  <a:lnTo>
                    <a:pt x="1036" y="1182"/>
                  </a:lnTo>
                  <a:lnTo>
                    <a:pt x="1030" y="1178"/>
                  </a:lnTo>
                  <a:lnTo>
                    <a:pt x="1024" y="1176"/>
                  </a:lnTo>
                  <a:lnTo>
                    <a:pt x="1018" y="1160"/>
                  </a:lnTo>
                  <a:lnTo>
                    <a:pt x="996" y="1116"/>
                  </a:lnTo>
                  <a:lnTo>
                    <a:pt x="972" y="1096"/>
                  </a:lnTo>
                  <a:lnTo>
                    <a:pt x="968" y="1090"/>
                  </a:lnTo>
                  <a:lnTo>
                    <a:pt x="962" y="1084"/>
                  </a:lnTo>
                  <a:lnTo>
                    <a:pt x="950" y="1074"/>
                  </a:lnTo>
                  <a:lnTo>
                    <a:pt x="938" y="1070"/>
                  </a:lnTo>
                  <a:lnTo>
                    <a:pt x="928" y="1066"/>
                  </a:lnTo>
                  <a:lnTo>
                    <a:pt x="908" y="1054"/>
                  </a:lnTo>
                  <a:lnTo>
                    <a:pt x="900" y="1036"/>
                  </a:lnTo>
                  <a:lnTo>
                    <a:pt x="892" y="1024"/>
                  </a:lnTo>
                  <a:lnTo>
                    <a:pt x="884" y="1016"/>
                  </a:lnTo>
                  <a:lnTo>
                    <a:pt x="876" y="1014"/>
                  </a:lnTo>
                  <a:lnTo>
                    <a:pt x="868" y="1014"/>
                  </a:lnTo>
                  <a:lnTo>
                    <a:pt x="858" y="1016"/>
                  </a:lnTo>
                  <a:lnTo>
                    <a:pt x="834" y="1030"/>
                  </a:lnTo>
                  <a:lnTo>
                    <a:pt x="826" y="1038"/>
                  </a:lnTo>
                  <a:lnTo>
                    <a:pt x="820" y="1044"/>
                  </a:lnTo>
                  <a:lnTo>
                    <a:pt x="818" y="1052"/>
                  </a:lnTo>
                  <a:lnTo>
                    <a:pt x="818" y="1066"/>
                  </a:lnTo>
                  <a:lnTo>
                    <a:pt x="822" y="1074"/>
                  </a:lnTo>
                  <a:lnTo>
                    <a:pt x="826" y="1080"/>
                  </a:lnTo>
                  <a:lnTo>
                    <a:pt x="828" y="1090"/>
                  </a:lnTo>
                  <a:lnTo>
                    <a:pt x="830" y="1104"/>
                  </a:lnTo>
                  <a:lnTo>
                    <a:pt x="818" y="1112"/>
                  </a:lnTo>
                  <a:lnTo>
                    <a:pt x="812" y="1116"/>
                  </a:lnTo>
                  <a:lnTo>
                    <a:pt x="804" y="1118"/>
                  </a:lnTo>
                  <a:lnTo>
                    <a:pt x="788" y="1120"/>
                  </a:lnTo>
                  <a:lnTo>
                    <a:pt x="764" y="1104"/>
                  </a:lnTo>
                  <a:lnTo>
                    <a:pt x="742" y="1090"/>
                  </a:lnTo>
                  <a:lnTo>
                    <a:pt x="724" y="1074"/>
                  </a:lnTo>
                  <a:lnTo>
                    <a:pt x="708" y="1058"/>
                  </a:lnTo>
                  <a:lnTo>
                    <a:pt x="702" y="1052"/>
                  </a:lnTo>
                  <a:lnTo>
                    <a:pt x="696" y="1046"/>
                  </a:lnTo>
                  <a:lnTo>
                    <a:pt x="692" y="1036"/>
                  </a:lnTo>
                  <a:lnTo>
                    <a:pt x="690" y="1028"/>
                  </a:lnTo>
                  <a:lnTo>
                    <a:pt x="688" y="1010"/>
                  </a:lnTo>
                  <a:lnTo>
                    <a:pt x="688" y="998"/>
                  </a:lnTo>
                  <a:lnTo>
                    <a:pt x="730" y="1000"/>
                  </a:lnTo>
                  <a:lnTo>
                    <a:pt x="764" y="1022"/>
                  </a:lnTo>
                  <a:lnTo>
                    <a:pt x="776" y="1022"/>
                  </a:lnTo>
                  <a:lnTo>
                    <a:pt x="788" y="1022"/>
                  </a:lnTo>
                  <a:lnTo>
                    <a:pt x="794" y="1022"/>
                  </a:lnTo>
                  <a:lnTo>
                    <a:pt x="800" y="1020"/>
                  </a:lnTo>
                  <a:lnTo>
                    <a:pt x="806" y="1016"/>
                  </a:lnTo>
                  <a:lnTo>
                    <a:pt x="812" y="1010"/>
                  </a:lnTo>
                  <a:lnTo>
                    <a:pt x="812" y="994"/>
                  </a:lnTo>
                  <a:lnTo>
                    <a:pt x="790" y="974"/>
                  </a:lnTo>
                  <a:lnTo>
                    <a:pt x="782" y="966"/>
                  </a:lnTo>
                  <a:lnTo>
                    <a:pt x="778" y="958"/>
                  </a:lnTo>
                  <a:lnTo>
                    <a:pt x="798" y="944"/>
                  </a:lnTo>
                  <a:lnTo>
                    <a:pt x="818" y="922"/>
                  </a:lnTo>
                  <a:lnTo>
                    <a:pt x="836" y="900"/>
                  </a:lnTo>
                  <a:lnTo>
                    <a:pt x="842" y="888"/>
                  </a:lnTo>
                  <a:lnTo>
                    <a:pt x="846" y="878"/>
                  </a:lnTo>
                  <a:lnTo>
                    <a:pt x="862" y="870"/>
                  </a:lnTo>
                  <a:lnTo>
                    <a:pt x="874" y="862"/>
                  </a:lnTo>
                  <a:lnTo>
                    <a:pt x="878" y="860"/>
                  </a:lnTo>
                  <a:lnTo>
                    <a:pt x="884" y="856"/>
                  </a:lnTo>
                  <a:lnTo>
                    <a:pt x="892" y="846"/>
                  </a:lnTo>
                  <a:lnTo>
                    <a:pt x="890" y="804"/>
                  </a:lnTo>
                  <a:lnTo>
                    <a:pt x="884" y="796"/>
                  </a:lnTo>
                  <a:lnTo>
                    <a:pt x="878" y="786"/>
                  </a:lnTo>
                  <a:lnTo>
                    <a:pt x="876" y="776"/>
                  </a:lnTo>
                  <a:lnTo>
                    <a:pt x="874" y="768"/>
                  </a:lnTo>
                  <a:lnTo>
                    <a:pt x="874" y="754"/>
                  </a:lnTo>
                  <a:lnTo>
                    <a:pt x="874" y="748"/>
                  </a:lnTo>
                  <a:lnTo>
                    <a:pt x="872" y="746"/>
                  </a:lnTo>
                  <a:lnTo>
                    <a:pt x="852" y="696"/>
                  </a:lnTo>
                  <a:lnTo>
                    <a:pt x="846" y="662"/>
                  </a:lnTo>
                  <a:lnTo>
                    <a:pt x="830" y="630"/>
                  </a:lnTo>
                  <a:lnTo>
                    <a:pt x="824" y="618"/>
                  </a:lnTo>
                  <a:lnTo>
                    <a:pt x="818" y="612"/>
                  </a:lnTo>
                  <a:lnTo>
                    <a:pt x="770" y="612"/>
                  </a:lnTo>
                  <a:lnTo>
                    <a:pt x="760" y="608"/>
                  </a:lnTo>
                  <a:lnTo>
                    <a:pt x="748" y="602"/>
                  </a:lnTo>
                  <a:lnTo>
                    <a:pt x="728" y="588"/>
                  </a:lnTo>
                  <a:lnTo>
                    <a:pt x="710" y="576"/>
                  </a:lnTo>
                  <a:lnTo>
                    <a:pt x="696" y="566"/>
                  </a:lnTo>
                  <a:lnTo>
                    <a:pt x="648" y="510"/>
                  </a:lnTo>
                  <a:lnTo>
                    <a:pt x="638" y="510"/>
                  </a:lnTo>
                  <a:lnTo>
                    <a:pt x="630" y="512"/>
                  </a:lnTo>
                  <a:lnTo>
                    <a:pt x="618" y="516"/>
                  </a:lnTo>
                  <a:lnTo>
                    <a:pt x="594" y="514"/>
                  </a:lnTo>
                  <a:lnTo>
                    <a:pt x="548" y="476"/>
                  </a:lnTo>
                  <a:lnTo>
                    <a:pt x="506" y="456"/>
                  </a:lnTo>
                  <a:lnTo>
                    <a:pt x="486" y="454"/>
                  </a:lnTo>
                  <a:lnTo>
                    <a:pt x="470" y="452"/>
                  </a:lnTo>
                  <a:lnTo>
                    <a:pt x="442" y="446"/>
                  </a:lnTo>
                  <a:lnTo>
                    <a:pt x="430" y="436"/>
                  </a:lnTo>
                  <a:lnTo>
                    <a:pt x="422" y="432"/>
                  </a:lnTo>
                  <a:lnTo>
                    <a:pt x="412" y="428"/>
                  </a:lnTo>
                  <a:lnTo>
                    <a:pt x="406" y="426"/>
                  </a:lnTo>
                  <a:lnTo>
                    <a:pt x="390" y="426"/>
                  </a:lnTo>
                  <a:lnTo>
                    <a:pt x="370" y="426"/>
                  </a:lnTo>
                  <a:lnTo>
                    <a:pt x="352" y="436"/>
                  </a:lnTo>
                  <a:lnTo>
                    <a:pt x="354" y="448"/>
                  </a:lnTo>
                  <a:lnTo>
                    <a:pt x="356" y="460"/>
                  </a:lnTo>
                  <a:lnTo>
                    <a:pt x="358" y="472"/>
                  </a:lnTo>
                  <a:lnTo>
                    <a:pt x="356" y="490"/>
                  </a:lnTo>
                  <a:lnTo>
                    <a:pt x="352" y="494"/>
                  </a:lnTo>
                  <a:lnTo>
                    <a:pt x="346" y="496"/>
                  </a:lnTo>
                  <a:lnTo>
                    <a:pt x="338" y="498"/>
                  </a:lnTo>
                  <a:lnTo>
                    <a:pt x="332" y="498"/>
                  </a:lnTo>
                  <a:lnTo>
                    <a:pt x="318" y="494"/>
                  </a:lnTo>
                  <a:lnTo>
                    <a:pt x="304" y="486"/>
                  </a:lnTo>
                  <a:lnTo>
                    <a:pt x="290" y="478"/>
                  </a:lnTo>
                  <a:lnTo>
                    <a:pt x="278" y="468"/>
                  </a:lnTo>
                  <a:lnTo>
                    <a:pt x="262" y="452"/>
                  </a:lnTo>
                  <a:lnTo>
                    <a:pt x="222" y="420"/>
                  </a:lnTo>
                  <a:lnTo>
                    <a:pt x="182" y="398"/>
                  </a:lnTo>
                  <a:lnTo>
                    <a:pt x="164" y="390"/>
                  </a:lnTo>
                  <a:lnTo>
                    <a:pt x="148" y="384"/>
                  </a:lnTo>
                  <a:lnTo>
                    <a:pt x="116" y="384"/>
                  </a:lnTo>
                  <a:lnTo>
                    <a:pt x="86" y="384"/>
                  </a:lnTo>
                  <a:lnTo>
                    <a:pt x="70" y="384"/>
                  </a:lnTo>
                  <a:lnTo>
                    <a:pt x="56" y="382"/>
                  </a:lnTo>
                  <a:lnTo>
                    <a:pt x="42" y="378"/>
                  </a:lnTo>
                  <a:lnTo>
                    <a:pt x="30" y="374"/>
                  </a:lnTo>
                  <a:lnTo>
                    <a:pt x="20" y="372"/>
                  </a:lnTo>
                  <a:lnTo>
                    <a:pt x="18" y="358"/>
                  </a:lnTo>
                  <a:lnTo>
                    <a:pt x="14" y="344"/>
                  </a:lnTo>
                  <a:lnTo>
                    <a:pt x="12" y="332"/>
                  </a:lnTo>
                  <a:lnTo>
                    <a:pt x="8" y="326"/>
                  </a:lnTo>
                  <a:lnTo>
                    <a:pt x="4" y="310"/>
                  </a:lnTo>
                  <a:lnTo>
                    <a:pt x="0" y="296"/>
                  </a:lnTo>
                  <a:lnTo>
                    <a:pt x="0" y="290"/>
                  </a:lnTo>
                  <a:lnTo>
                    <a:pt x="2" y="284"/>
                  </a:lnTo>
                  <a:lnTo>
                    <a:pt x="4" y="280"/>
                  </a:lnTo>
                  <a:lnTo>
                    <a:pt x="12" y="278"/>
                  </a:lnTo>
                  <a:lnTo>
                    <a:pt x="20" y="262"/>
                  </a:lnTo>
                  <a:lnTo>
                    <a:pt x="28" y="246"/>
                  </a:lnTo>
                  <a:lnTo>
                    <a:pt x="46" y="246"/>
                  </a:lnTo>
                  <a:lnTo>
                    <a:pt x="68" y="244"/>
                  </a:lnTo>
                  <a:lnTo>
                    <a:pt x="80" y="242"/>
                  </a:lnTo>
                  <a:lnTo>
                    <a:pt x="90" y="238"/>
                  </a:lnTo>
                  <a:lnTo>
                    <a:pt x="100" y="232"/>
                  </a:lnTo>
                  <a:lnTo>
                    <a:pt x="108" y="226"/>
                  </a:lnTo>
                  <a:lnTo>
                    <a:pt x="120" y="200"/>
                  </a:lnTo>
                  <a:lnTo>
                    <a:pt x="142" y="176"/>
                  </a:lnTo>
                  <a:lnTo>
                    <a:pt x="150" y="158"/>
                  </a:lnTo>
                  <a:lnTo>
                    <a:pt x="156" y="146"/>
                  </a:lnTo>
                  <a:lnTo>
                    <a:pt x="166" y="136"/>
                  </a:lnTo>
                  <a:lnTo>
                    <a:pt x="176" y="130"/>
                  </a:lnTo>
                  <a:lnTo>
                    <a:pt x="188" y="126"/>
                  </a:lnTo>
                  <a:lnTo>
                    <a:pt x="202" y="124"/>
                  </a:lnTo>
                  <a:lnTo>
                    <a:pt x="238" y="120"/>
                  </a:lnTo>
                  <a:lnTo>
                    <a:pt x="252" y="120"/>
                  </a:lnTo>
                  <a:lnTo>
                    <a:pt x="274" y="120"/>
                  </a:lnTo>
                  <a:lnTo>
                    <a:pt x="286" y="120"/>
                  </a:lnTo>
                  <a:lnTo>
                    <a:pt x="298" y="118"/>
                  </a:lnTo>
                  <a:lnTo>
                    <a:pt x="308" y="114"/>
                  </a:lnTo>
                  <a:lnTo>
                    <a:pt x="316" y="108"/>
                  </a:lnTo>
                  <a:lnTo>
                    <a:pt x="308" y="62"/>
                  </a:lnTo>
                  <a:lnTo>
                    <a:pt x="308" y="38"/>
                  </a:lnTo>
                  <a:lnTo>
                    <a:pt x="310" y="26"/>
                  </a:lnTo>
                  <a:lnTo>
                    <a:pt x="312" y="16"/>
                  </a:lnTo>
                  <a:lnTo>
                    <a:pt x="318" y="8"/>
                  </a:lnTo>
                  <a:lnTo>
                    <a:pt x="324" y="2"/>
                  </a:lnTo>
                  <a:lnTo>
                    <a:pt x="328" y="0"/>
                  </a:lnTo>
                  <a:lnTo>
                    <a:pt x="334" y="0"/>
                  </a:lnTo>
                  <a:lnTo>
                    <a:pt x="346" y="4"/>
                  </a:lnTo>
                  <a:lnTo>
                    <a:pt x="434" y="16"/>
                  </a:lnTo>
                  <a:lnTo>
                    <a:pt x="432" y="24"/>
                  </a:lnTo>
                  <a:lnTo>
                    <a:pt x="430" y="36"/>
                  </a:lnTo>
                  <a:lnTo>
                    <a:pt x="432" y="60"/>
                  </a:lnTo>
                  <a:lnTo>
                    <a:pt x="444" y="80"/>
                  </a:lnTo>
                  <a:lnTo>
                    <a:pt x="450" y="90"/>
                  </a:lnTo>
                  <a:lnTo>
                    <a:pt x="456" y="106"/>
                  </a:lnTo>
                  <a:lnTo>
                    <a:pt x="456" y="130"/>
                  </a:lnTo>
                  <a:lnTo>
                    <a:pt x="448" y="152"/>
                  </a:lnTo>
                  <a:lnTo>
                    <a:pt x="444" y="166"/>
                  </a:lnTo>
                  <a:lnTo>
                    <a:pt x="446" y="180"/>
                  </a:lnTo>
                  <a:lnTo>
                    <a:pt x="490" y="222"/>
                  </a:lnTo>
                  <a:lnTo>
                    <a:pt x="496" y="234"/>
                  </a:lnTo>
                  <a:lnTo>
                    <a:pt x="496" y="276"/>
                  </a:lnTo>
                  <a:lnTo>
                    <a:pt x="500" y="278"/>
                  </a:lnTo>
                  <a:lnTo>
                    <a:pt x="506" y="280"/>
                  </a:lnTo>
                  <a:lnTo>
                    <a:pt x="526" y="282"/>
                  </a:lnTo>
                  <a:lnTo>
                    <a:pt x="538" y="274"/>
                  </a:lnTo>
                  <a:lnTo>
                    <a:pt x="552" y="266"/>
                  </a:lnTo>
                  <a:lnTo>
                    <a:pt x="566" y="262"/>
                  </a:lnTo>
                  <a:lnTo>
                    <a:pt x="582" y="258"/>
                  </a:lnTo>
                  <a:lnTo>
                    <a:pt x="618" y="254"/>
                  </a:lnTo>
                  <a:lnTo>
                    <a:pt x="652" y="252"/>
                  </a:lnTo>
                  <a:lnTo>
                    <a:pt x="658" y="268"/>
                  </a:lnTo>
                  <a:lnTo>
                    <a:pt x="650" y="284"/>
                  </a:lnTo>
                  <a:lnTo>
                    <a:pt x="644" y="298"/>
                  </a:lnTo>
                  <a:lnTo>
                    <a:pt x="636" y="308"/>
                  </a:lnTo>
                  <a:lnTo>
                    <a:pt x="626" y="314"/>
                  </a:lnTo>
                  <a:lnTo>
                    <a:pt x="612" y="324"/>
                  </a:lnTo>
                  <a:lnTo>
                    <a:pt x="606" y="330"/>
                  </a:lnTo>
                  <a:lnTo>
                    <a:pt x="602" y="338"/>
                  </a:lnTo>
                  <a:lnTo>
                    <a:pt x="600" y="348"/>
                  </a:lnTo>
                  <a:lnTo>
                    <a:pt x="600" y="360"/>
                  </a:lnTo>
                  <a:lnTo>
                    <a:pt x="632" y="372"/>
                  </a:lnTo>
                  <a:lnTo>
                    <a:pt x="640" y="384"/>
                  </a:lnTo>
                  <a:lnTo>
                    <a:pt x="652" y="396"/>
                  </a:lnTo>
                  <a:lnTo>
                    <a:pt x="664" y="406"/>
                  </a:lnTo>
                  <a:lnTo>
                    <a:pt x="680" y="416"/>
                  </a:lnTo>
                  <a:lnTo>
                    <a:pt x="686" y="428"/>
                  </a:lnTo>
                  <a:lnTo>
                    <a:pt x="692" y="442"/>
                  </a:lnTo>
                  <a:lnTo>
                    <a:pt x="702" y="456"/>
                  </a:lnTo>
                  <a:lnTo>
                    <a:pt x="706" y="460"/>
                  </a:lnTo>
                  <a:lnTo>
                    <a:pt x="714" y="464"/>
                  </a:lnTo>
                  <a:lnTo>
                    <a:pt x="744" y="504"/>
                  </a:lnTo>
                  <a:lnTo>
                    <a:pt x="754" y="508"/>
                  </a:lnTo>
                  <a:lnTo>
                    <a:pt x="772" y="514"/>
                  </a:lnTo>
                  <a:lnTo>
                    <a:pt x="780" y="514"/>
                  </a:lnTo>
                  <a:lnTo>
                    <a:pt x="788" y="514"/>
                  </a:lnTo>
                  <a:lnTo>
                    <a:pt x="796" y="510"/>
                  </a:lnTo>
                  <a:lnTo>
                    <a:pt x="802" y="504"/>
                  </a:lnTo>
                  <a:lnTo>
                    <a:pt x="802" y="476"/>
                  </a:lnTo>
                  <a:lnTo>
                    <a:pt x="802" y="468"/>
                  </a:lnTo>
                  <a:lnTo>
                    <a:pt x="804" y="460"/>
                  </a:lnTo>
                  <a:lnTo>
                    <a:pt x="808" y="456"/>
                  </a:lnTo>
                  <a:lnTo>
                    <a:pt x="812" y="452"/>
                  </a:lnTo>
                  <a:lnTo>
                    <a:pt x="822" y="448"/>
                  </a:lnTo>
                  <a:lnTo>
                    <a:pt x="834" y="446"/>
                  </a:lnTo>
                  <a:lnTo>
                    <a:pt x="846" y="446"/>
                  </a:lnTo>
                  <a:lnTo>
                    <a:pt x="856" y="446"/>
                  </a:lnTo>
                  <a:lnTo>
                    <a:pt x="862" y="448"/>
                  </a:lnTo>
                  <a:lnTo>
                    <a:pt x="868" y="450"/>
                  </a:lnTo>
                  <a:lnTo>
                    <a:pt x="876" y="454"/>
                  </a:lnTo>
                  <a:lnTo>
                    <a:pt x="882" y="460"/>
                  </a:lnTo>
                  <a:lnTo>
                    <a:pt x="898" y="462"/>
                  </a:lnTo>
                  <a:lnTo>
                    <a:pt x="912" y="454"/>
                  </a:lnTo>
                  <a:lnTo>
                    <a:pt x="926" y="446"/>
                  </a:lnTo>
                  <a:lnTo>
                    <a:pt x="938" y="438"/>
                  </a:lnTo>
                  <a:lnTo>
                    <a:pt x="950" y="430"/>
                  </a:lnTo>
                  <a:lnTo>
                    <a:pt x="956" y="424"/>
                  </a:lnTo>
                  <a:lnTo>
                    <a:pt x="964" y="422"/>
                  </a:lnTo>
                  <a:lnTo>
                    <a:pt x="988" y="420"/>
                  </a:lnTo>
                  <a:lnTo>
                    <a:pt x="1002" y="440"/>
                  </a:lnTo>
                  <a:lnTo>
                    <a:pt x="1000" y="448"/>
                  </a:lnTo>
                  <a:lnTo>
                    <a:pt x="996" y="456"/>
                  </a:lnTo>
                  <a:lnTo>
                    <a:pt x="990" y="464"/>
                  </a:lnTo>
                  <a:lnTo>
                    <a:pt x="984" y="472"/>
                  </a:lnTo>
                  <a:lnTo>
                    <a:pt x="968" y="484"/>
                  </a:lnTo>
                  <a:lnTo>
                    <a:pt x="952" y="496"/>
                  </a:lnTo>
                  <a:lnTo>
                    <a:pt x="940" y="512"/>
                  </a:lnTo>
                  <a:lnTo>
                    <a:pt x="934" y="530"/>
                  </a:lnTo>
                  <a:lnTo>
                    <a:pt x="932" y="550"/>
                  </a:lnTo>
                  <a:lnTo>
                    <a:pt x="930" y="574"/>
                  </a:lnTo>
                  <a:lnTo>
                    <a:pt x="954" y="618"/>
                  </a:lnTo>
                  <a:lnTo>
                    <a:pt x="962" y="630"/>
                  </a:lnTo>
                  <a:lnTo>
                    <a:pt x="974" y="642"/>
                  </a:lnTo>
                  <a:lnTo>
                    <a:pt x="982" y="648"/>
                  </a:lnTo>
                  <a:lnTo>
                    <a:pt x="990" y="652"/>
                  </a:lnTo>
                  <a:lnTo>
                    <a:pt x="1000" y="656"/>
                  </a:lnTo>
                  <a:lnTo>
                    <a:pt x="1010" y="656"/>
                  </a:lnTo>
                  <a:lnTo>
                    <a:pt x="1012" y="652"/>
                  </a:lnTo>
                  <a:lnTo>
                    <a:pt x="1024" y="652"/>
                  </a:lnTo>
                  <a:lnTo>
                    <a:pt x="1032" y="656"/>
                  </a:lnTo>
                  <a:lnTo>
                    <a:pt x="1040" y="662"/>
                  </a:lnTo>
                  <a:lnTo>
                    <a:pt x="1060" y="680"/>
                  </a:lnTo>
                  <a:lnTo>
                    <a:pt x="1082" y="704"/>
                  </a:lnTo>
                  <a:lnTo>
                    <a:pt x="1098" y="726"/>
                  </a:lnTo>
                  <a:lnTo>
                    <a:pt x="1106" y="762"/>
                  </a:lnTo>
                  <a:lnTo>
                    <a:pt x="1108" y="784"/>
                  </a:lnTo>
                  <a:lnTo>
                    <a:pt x="1112" y="810"/>
                  </a:lnTo>
                  <a:lnTo>
                    <a:pt x="1118" y="840"/>
                  </a:lnTo>
                  <a:lnTo>
                    <a:pt x="1130" y="852"/>
                  </a:lnTo>
                  <a:lnTo>
                    <a:pt x="1140" y="860"/>
                  </a:lnTo>
                  <a:lnTo>
                    <a:pt x="1152" y="868"/>
                  </a:lnTo>
                  <a:lnTo>
                    <a:pt x="1172" y="882"/>
                  </a:lnTo>
                  <a:lnTo>
                    <a:pt x="1188" y="876"/>
                  </a:lnTo>
                  <a:lnTo>
                    <a:pt x="1214" y="866"/>
                  </a:lnTo>
                  <a:lnTo>
                    <a:pt x="1216" y="858"/>
                  </a:lnTo>
                  <a:lnTo>
                    <a:pt x="1220" y="854"/>
                  </a:lnTo>
                  <a:lnTo>
                    <a:pt x="1230" y="850"/>
                  </a:lnTo>
                  <a:lnTo>
                    <a:pt x="1246" y="846"/>
                  </a:lnTo>
                  <a:lnTo>
                    <a:pt x="1252" y="836"/>
                  </a:lnTo>
                  <a:lnTo>
                    <a:pt x="1258" y="826"/>
                  </a:lnTo>
                  <a:lnTo>
                    <a:pt x="1258" y="818"/>
                  </a:lnTo>
                  <a:lnTo>
                    <a:pt x="1258" y="808"/>
                  </a:lnTo>
                  <a:lnTo>
                    <a:pt x="1254" y="800"/>
                  </a:lnTo>
                  <a:lnTo>
                    <a:pt x="1250" y="792"/>
                  </a:lnTo>
                  <a:lnTo>
                    <a:pt x="1240" y="780"/>
                  </a:lnTo>
                  <a:lnTo>
                    <a:pt x="1222" y="774"/>
                  </a:lnTo>
                  <a:lnTo>
                    <a:pt x="1216" y="770"/>
                  </a:lnTo>
                  <a:lnTo>
                    <a:pt x="1214" y="766"/>
                  </a:lnTo>
                  <a:lnTo>
                    <a:pt x="1212" y="762"/>
                  </a:lnTo>
                  <a:lnTo>
                    <a:pt x="1212" y="756"/>
                  </a:lnTo>
                  <a:lnTo>
                    <a:pt x="1214" y="742"/>
                  </a:lnTo>
                  <a:lnTo>
                    <a:pt x="1234" y="712"/>
                  </a:lnTo>
                  <a:lnTo>
                    <a:pt x="1234" y="682"/>
                  </a:lnTo>
                  <a:lnTo>
                    <a:pt x="1240" y="678"/>
                  </a:lnTo>
                  <a:lnTo>
                    <a:pt x="1244" y="678"/>
                  </a:lnTo>
                  <a:lnTo>
                    <a:pt x="1258" y="678"/>
                  </a:lnTo>
                  <a:lnTo>
                    <a:pt x="1270" y="664"/>
                  </a:lnTo>
                  <a:lnTo>
                    <a:pt x="1284" y="656"/>
                  </a:lnTo>
                  <a:lnTo>
                    <a:pt x="1286" y="670"/>
                  </a:lnTo>
                  <a:lnTo>
                    <a:pt x="1284" y="678"/>
                  </a:lnTo>
                  <a:lnTo>
                    <a:pt x="1280" y="684"/>
                  </a:lnTo>
                  <a:lnTo>
                    <a:pt x="1278" y="688"/>
                  </a:lnTo>
                  <a:lnTo>
                    <a:pt x="1276" y="708"/>
                  </a:lnTo>
                  <a:lnTo>
                    <a:pt x="1280" y="714"/>
                  </a:lnTo>
                  <a:lnTo>
                    <a:pt x="1288" y="718"/>
                  </a:lnTo>
                  <a:lnTo>
                    <a:pt x="1304" y="726"/>
                  </a:lnTo>
                  <a:lnTo>
                    <a:pt x="1344" y="736"/>
                  </a:lnTo>
                  <a:lnTo>
                    <a:pt x="1394" y="770"/>
                  </a:lnTo>
                  <a:lnTo>
                    <a:pt x="1410" y="770"/>
                  </a:lnTo>
                  <a:lnTo>
                    <a:pt x="1404" y="784"/>
                  </a:lnTo>
                  <a:lnTo>
                    <a:pt x="1396" y="800"/>
                  </a:lnTo>
                  <a:lnTo>
                    <a:pt x="1404" y="860"/>
                  </a:lnTo>
                  <a:lnTo>
                    <a:pt x="1394" y="888"/>
                  </a:lnTo>
                  <a:lnTo>
                    <a:pt x="1386" y="888"/>
                  </a:lnTo>
                  <a:lnTo>
                    <a:pt x="1382" y="886"/>
                  </a:lnTo>
                  <a:lnTo>
                    <a:pt x="1376" y="884"/>
                  </a:lnTo>
                  <a:lnTo>
                    <a:pt x="1360" y="880"/>
                  </a:lnTo>
                  <a:lnTo>
                    <a:pt x="1346" y="882"/>
                  </a:lnTo>
                  <a:lnTo>
                    <a:pt x="1340" y="884"/>
                  </a:lnTo>
                  <a:lnTo>
                    <a:pt x="1334" y="886"/>
                  </a:lnTo>
                  <a:lnTo>
                    <a:pt x="1328" y="892"/>
                  </a:lnTo>
                  <a:lnTo>
                    <a:pt x="1324" y="898"/>
                  </a:lnTo>
                  <a:lnTo>
                    <a:pt x="1324" y="938"/>
                  </a:lnTo>
                  <a:lnTo>
                    <a:pt x="1314" y="94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lstStyle/>
            <a:p>
              <a:pPr fontAlgn="base">
                <a:spcBef>
                  <a:spcPct val="0"/>
                </a:spcBef>
                <a:spcAft>
                  <a:spcPct val="0"/>
                </a:spcAft>
                <a:buFont typeface="Arial" pitchFamily="34" charset="0"/>
                <a:buNone/>
              </a:pPr>
              <a:endParaRPr lang="zh-CN" altLang="en-US" sz="2800" smtClean="0">
                <a:solidFill>
                  <a:srgbClr val="000000"/>
                </a:solidFill>
                <a:latin typeface="微软雅黑" panose="020B0503020204020204" pitchFamily="34" charset="-122"/>
                <a:ea typeface="微软雅黑" panose="020B0503020204020204" pitchFamily="34" charset="-122"/>
              </a:endParaRPr>
            </a:p>
          </p:txBody>
        </p:sp>
      </p:grpSp>
      <p:sp>
        <p:nvSpPr>
          <p:cNvPr id="38" name="矩形 37"/>
          <p:cNvSpPr/>
          <p:nvPr/>
        </p:nvSpPr>
        <p:spPr>
          <a:xfrm>
            <a:off x="5495778" y="2514575"/>
            <a:ext cx="232363" cy="338554"/>
          </a:xfrm>
          <a:prstGeom prst="rect">
            <a:avLst/>
          </a:prstGeom>
        </p:spPr>
        <p:txBody>
          <a:bodyPr wrap="square">
            <a:spAutoFit/>
          </a:bodyPr>
          <a:lstStyle/>
          <a:p>
            <a:r>
              <a:rPr lang="zh-CN" altLang="en-US" sz="800" dirty="0" smtClean="0">
                <a:solidFill>
                  <a:srgbClr val="FFFFCC"/>
                </a:solidFill>
              </a:rPr>
              <a:t>●</a:t>
            </a:r>
            <a:endParaRPr lang="zh-CN" altLang="en-US" sz="800" dirty="0" smtClean="0"/>
          </a:p>
          <a:p>
            <a:endParaRPr lang="zh-CN" altLang="en-US" sz="800" dirty="0">
              <a:solidFill>
                <a:srgbClr val="FFFFCC"/>
              </a:solidFill>
            </a:endParaRPr>
          </a:p>
        </p:txBody>
      </p:sp>
      <p:sp>
        <p:nvSpPr>
          <p:cNvPr id="39" name="矩形 38"/>
          <p:cNvSpPr/>
          <p:nvPr/>
        </p:nvSpPr>
        <p:spPr>
          <a:xfrm>
            <a:off x="9624047" y="4313711"/>
            <a:ext cx="232363" cy="215444"/>
          </a:xfrm>
          <a:prstGeom prst="rect">
            <a:avLst/>
          </a:prstGeom>
        </p:spPr>
        <p:txBody>
          <a:bodyPr wrap="square">
            <a:spAutoFit/>
          </a:bodyPr>
          <a:lstStyle/>
          <a:p>
            <a:r>
              <a:rPr lang="zh-CN" altLang="en-US" sz="800" dirty="0" smtClean="0">
                <a:solidFill>
                  <a:srgbClr val="FFFFCC"/>
                </a:solidFill>
              </a:rPr>
              <a:t>●</a:t>
            </a:r>
            <a:endParaRPr lang="zh-CN" altLang="en-US" sz="800" dirty="0">
              <a:solidFill>
                <a:srgbClr val="FFFFCC"/>
              </a:solidFill>
            </a:endParaRPr>
          </a:p>
        </p:txBody>
      </p:sp>
      <p:sp>
        <p:nvSpPr>
          <p:cNvPr id="40" name="矩形 39"/>
          <p:cNvSpPr/>
          <p:nvPr/>
        </p:nvSpPr>
        <p:spPr>
          <a:xfrm>
            <a:off x="10325014" y="4008319"/>
            <a:ext cx="232363" cy="215444"/>
          </a:xfrm>
          <a:prstGeom prst="rect">
            <a:avLst/>
          </a:prstGeom>
        </p:spPr>
        <p:txBody>
          <a:bodyPr wrap="square">
            <a:spAutoFit/>
          </a:bodyPr>
          <a:lstStyle/>
          <a:p>
            <a:r>
              <a:rPr lang="zh-CN" altLang="en-US" sz="800" dirty="0" smtClean="0">
                <a:solidFill>
                  <a:srgbClr val="FFFFCC"/>
                </a:solidFill>
              </a:rPr>
              <a:t>●</a:t>
            </a:r>
            <a:endParaRPr lang="zh-CN" altLang="en-US" sz="800" dirty="0">
              <a:solidFill>
                <a:srgbClr val="FFFFCC"/>
              </a:solidFill>
            </a:endParaRPr>
          </a:p>
        </p:txBody>
      </p:sp>
      <p:sp>
        <p:nvSpPr>
          <p:cNvPr id="41" name="矩形 40"/>
          <p:cNvSpPr/>
          <p:nvPr/>
        </p:nvSpPr>
        <p:spPr>
          <a:xfrm>
            <a:off x="8183887" y="3305599"/>
            <a:ext cx="232363" cy="215444"/>
          </a:xfrm>
          <a:prstGeom prst="rect">
            <a:avLst/>
          </a:prstGeom>
        </p:spPr>
        <p:txBody>
          <a:bodyPr wrap="square">
            <a:spAutoFit/>
          </a:bodyPr>
          <a:lstStyle/>
          <a:p>
            <a:r>
              <a:rPr lang="zh-CN" altLang="en-US" sz="800" dirty="0" smtClean="0">
                <a:solidFill>
                  <a:srgbClr val="FFFFCC"/>
                </a:solidFill>
              </a:rPr>
              <a:t>●</a:t>
            </a:r>
            <a:endParaRPr lang="zh-CN" altLang="en-US" sz="800" dirty="0">
              <a:solidFill>
                <a:srgbClr val="FFFFCC"/>
              </a:solidFill>
            </a:endParaRPr>
          </a:p>
        </p:txBody>
      </p:sp>
      <p:sp>
        <p:nvSpPr>
          <p:cNvPr id="42" name="矩形 41"/>
          <p:cNvSpPr/>
          <p:nvPr/>
        </p:nvSpPr>
        <p:spPr>
          <a:xfrm>
            <a:off x="8975975" y="3161583"/>
            <a:ext cx="232363" cy="215444"/>
          </a:xfrm>
          <a:prstGeom prst="rect">
            <a:avLst/>
          </a:prstGeom>
        </p:spPr>
        <p:txBody>
          <a:bodyPr wrap="square">
            <a:spAutoFit/>
          </a:bodyPr>
          <a:lstStyle/>
          <a:p>
            <a:r>
              <a:rPr lang="zh-CN" altLang="en-US" sz="800" dirty="0" smtClean="0">
                <a:solidFill>
                  <a:srgbClr val="FFFFCC"/>
                </a:solidFill>
              </a:rPr>
              <a:t>●</a:t>
            </a:r>
            <a:endParaRPr lang="zh-CN" altLang="en-US" sz="800" dirty="0">
              <a:solidFill>
                <a:srgbClr val="FFFFCC"/>
              </a:solidFill>
            </a:endParaRPr>
          </a:p>
        </p:txBody>
      </p:sp>
      <p:sp>
        <p:nvSpPr>
          <p:cNvPr id="43" name="矩形 42"/>
          <p:cNvSpPr/>
          <p:nvPr/>
        </p:nvSpPr>
        <p:spPr>
          <a:xfrm>
            <a:off x="9912079" y="3881663"/>
            <a:ext cx="232363" cy="215444"/>
          </a:xfrm>
          <a:prstGeom prst="rect">
            <a:avLst/>
          </a:prstGeom>
        </p:spPr>
        <p:txBody>
          <a:bodyPr wrap="square">
            <a:spAutoFit/>
          </a:bodyPr>
          <a:lstStyle/>
          <a:p>
            <a:r>
              <a:rPr lang="zh-CN" altLang="en-US" sz="800" dirty="0" smtClean="0">
                <a:solidFill>
                  <a:srgbClr val="FFFFCC"/>
                </a:solidFill>
              </a:rPr>
              <a:t>●</a:t>
            </a:r>
            <a:endParaRPr lang="zh-CN" altLang="en-US" sz="800" dirty="0">
              <a:solidFill>
                <a:srgbClr val="FFFFCC"/>
              </a:solidFill>
            </a:endParaRPr>
          </a:p>
        </p:txBody>
      </p:sp>
      <p:sp>
        <p:nvSpPr>
          <p:cNvPr id="44" name="矩形 43"/>
          <p:cNvSpPr/>
          <p:nvPr/>
        </p:nvSpPr>
        <p:spPr>
          <a:xfrm>
            <a:off x="9191999" y="4601743"/>
            <a:ext cx="232363" cy="215444"/>
          </a:xfrm>
          <a:prstGeom prst="rect">
            <a:avLst/>
          </a:prstGeom>
        </p:spPr>
        <p:txBody>
          <a:bodyPr wrap="square">
            <a:spAutoFit/>
          </a:bodyPr>
          <a:lstStyle/>
          <a:p>
            <a:r>
              <a:rPr lang="zh-CN" altLang="en-US" sz="800" dirty="0" smtClean="0">
                <a:solidFill>
                  <a:srgbClr val="FFFFCC"/>
                </a:solidFill>
              </a:rPr>
              <a:t>●</a:t>
            </a:r>
            <a:endParaRPr lang="zh-CN" altLang="en-US" sz="800" dirty="0">
              <a:solidFill>
                <a:srgbClr val="FFFFCC"/>
              </a:solidFill>
            </a:endParaRPr>
          </a:p>
        </p:txBody>
      </p:sp>
      <p:sp>
        <p:nvSpPr>
          <p:cNvPr id="45" name="矩形 44"/>
          <p:cNvSpPr/>
          <p:nvPr/>
        </p:nvSpPr>
        <p:spPr>
          <a:xfrm>
            <a:off x="7391799" y="3089575"/>
            <a:ext cx="232363" cy="215444"/>
          </a:xfrm>
          <a:prstGeom prst="rect">
            <a:avLst/>
          </a:prstGeom>
        </p:spPr>
        <p:txBody>
          <a:bodyPr wrap="square">
            <a:spAutoFit/>
          </a:bodyPr>
          <a:lstStyle/>
          <a:p>
            <a:r>
              <a:rPr lang="zh-CN" altLang="en-US" sz="800" dirty="0" smtClean="0">
                <a:solidFill>
                  <a:srgbClr val="FFFFCC"/>
                </a:solidFill>
              </a:rPr>
              <a:t>●</a:t>
            </a:r>
            <a:endParaRPr lang="zh-CN" altLang="en-US" sz="800" dirty="0">
              <a:solidFill>
                <a:srgbClr val="FFFFCC"/>
              </a:solidFill>
            </a:endParaRPr>
          </a:p>
        </p:txBody>
      </p:sp>
      <p:sp>
        <p:nvSpPr>
          <p:cNvPr id="46" name="矩形 45"/>
          <p:cNvSpPr/>
          <p:nvPr/>
        </p:nvSpPr>
        <p:spPr>
          <a:xfrm>
            <a:off x="9264007" y="2801543"/>
            <a:ext cx="232363" cy="215444"/>
          </a:xfrm>
          <a:prstGeom prst="rect">
            <a:avLst/>
          </a:prstGeom>
        </p:spPr>
        <p:txBody>
          <a:bodyPr wrap="square">
            <a:spAutoFit/>
          </a:bodyPr>
          <a:lstStyle/>
          <a:p>
            <a:r>
              <a:rPr lang="zh-CN" altLang="en-US" sz="800" dirty="0" smtClean="0">
                <a:solidFill>
                  <a:srgbClr val="FFFFCC"/>
                </a:solidFill>
              </a:rPr>
              <a:t>●</a:t>
            </a:r>
            <a:endParaRPr lang="zh-CN" altLang="en-US" sz="800" dirty="0">
              <a:solidFill>
                <a:srgbClr val="FFFFCC"/>
              </a:solidFill>
            </a:endParaRPr>
          </a:p>
        </p:txBody>
      </p:sp>
      <p:sp>
        <p:nvSpPr>
          <p:cNvPr id="47" name="矩形 46"/>
          <p:cNvSpPr/>
          <p:nvPr/>
        </p:nvSpPr>
        <p:spPr>
          <a:xfrm>
            <a:off x="9336015" y="4097687"/>
            <a:ext cx="232363" cy="215444"/>
          </a:xfrm>
          <a:prstGeom prst="rect">
            <a:avLst/>
          </a:prstGeom>
        </p:spPr>
        <p:txBody>
          <a:bodyPr wrap="square">
            <a:spAutoFit/>
          </a:bodyPr>
          <a:lstStyle/>
          <a:p>
            <a:r>
              <a:rPr lang="zh-CN" altLang="en-US" sz="800" dirty="0" smtClean="0">
                <a:solidFill>
                  <a:srgbClr val="FFFFCC"/>
                </a:solidFill>
              </a:rPr>
              <a:t>●</a:t>
            </a:r>
            <a:endParaRPr lang="zh-CN" altLang="en-US" sz="800" dirty="0">
              <a:solidFill>
                <a:srgbClr val="FFFFCC"/>
              </a:solidFill>
            </a:endParaRPr>
          </a:p>
        </p:txBody>
      </p:sp>
      <p:sp>
        <p:nvSpPr>
          <p:cNvPr id="48" name="矩形 47"/>
          <p:cNvSpPr/>
          <p:nvPr/>
        </p:nvSpPr>
        <p:spPr>
          <a:xfrm>
            <a:off x="9768063" y="3665639"/>
            <a:ext cx="232363" cy="215444"/>
          </a:xfrm>
          <a:prstGeom prst="rect">
            <a:avLst/>
          </a:prstGeom>
        </p:spPr>
        <p:txBody>
          <a:bodyPr wrap="square">
            <a:spAutoFit/>
          </a:bodyPr>
          <a:lstStyle/>
          <a:p>
            <a:r>
              <a:rPr lang="zh-CN" altLang="en-US" sz="800" dirty="0" smtClean="0">
                <a:solidFill>
                  <a:srgbClr val="FFFFCC"/>
                </a:solidFill>
              </a:rPr>
              <a:t>●</a:t>
            </a:r>
            <a:endParaRPr lang="zh-CN" altLang="en-US" sz="800" dirty="0">
              <a:solidFill>
                <a:srgbClr val="FFFFCC"/>
              </a:solidFill>
            </a:endParaRPr>
          </a:p>
        </p:txBody>
      </p:sp>
      <p:sp>
        <p:nvSpPr>
          <p:cNvPr id="49" name="矩形 48"/>
          <p:cNvSpPr/>
          <p:nvPr/>
        </p:nvSpPr>
        <p:spPr>
          <a:xfrm>
            <a:off x="9768063" y="3881663"/>
            <a:ext cx="232363" cy="215444"/>
          </a:xfrm>
          <a:prstGeom prst="rect">
            <a:avLst/>
          </a:prstGeom>
        </p:spPr>
        <p:txBody>
          <a:bodyPr wrap="square">
            <a:spAutoFit/>
          </a:bodyPr>
          <a:lstStyle/>
          <a:p>
            <a:r>
              <a:rPr lang="zh-CN" altLang="en-US" sz="800" dirty="0" smtClean="0">
                <a:solidFill>
                  <a:srgbClr val="FFFFCC"/>
                </a:solidFill>
              </a:rPr>
              <a:t>●</a:t>
            </a:r>
            <a:endParaRPr lang="zh-CN" altLang="en-US" sz="800" dirty="0">
              <a:solidFill>
                <a:srgbClr val="FFFFCC"/>
              </a:solidFill>
            </a:endParaRPr>
          </a:p>
        </p:txBody>
      </p:sp>
      <p:sp>
        <p:nvSpPr>
          <p:cNvPr id="50" name="矩形 49"/>
          <p:cNvSpPr/>
          <p:nvPr/>
        </p:nvSpPr>
        <p:spPr>
          <a:xfrm>
            <a:off x="9624047" y="3161583"/>
            <a:ext cx="232363" cy="215444"/>
          </a:xfrm>
          <a:prstGeom prst="rect">
            <a:avLst/>
          </a:prstGeom>
        </p:spPr>
        <p:txBody>
          <a:bodyPr wrap="square">
            <a:spAutoFit/>
          </a:bodyPr>
          <a:lstStyle/>
          <a:p>
            <a:r>
              <a:rPr lang="zh-CN" altLang="en-US" sz="800" dirty="0" smtClean="0">
                <a:solidFill>
                  <a:srgbClr val="FFFFCC"/>
                </a:solidFill>
              </a:rPr>
              <a:t>●</a:t>
            </a:r>
            <a:endParaRPr lang="zh-CN" altLang="en-US" sz="800" dirty="0">
              <a:solidFill>
                <a:srgbClr val="FFFFCC"/>
              </a:solidFill>
            </a:endParaRPr>
          </a:p>
        </p:txBody>
      </p:sp>
      <p:sp>
        <p:nvSpPr>
          <p:cNvPr id="51" name="矩形 50"/>
          <p:cNvSpPr/>
          <p:nvPr/>
        </p:nvSpPr>
        <p:spPr>
          <a:xfrm>
            <a:off x="9408023" y="3089575"/>
            <a:ext cx="232363" cy="215444"/>
          </a:xfrm>
          <a:prstGeom prst="rect">
            <a:avLst/>
          </a:prstGeom>
        </p:spPr>
        <p:txBody>
          <a:bodyPr wrap="square">
            <a:spAutoFit/>
          </a:bodyPr>
          <a:lstStyle/>
          <a:p>
            <a:r>
              <a:rPr lang="zh-CN" altLang="en-US" sz="800" dirty="0" smtClean="0">
                <a:solidFill>
                  <a:srgbClr val="FFFFCC"/>
                </a:solidFill>
              </a:rPr>
              <a:t>●</a:t>
            </a:r>
            <a:endParaRPr lang="zh-CN" altLang="en-US" sz="800" dirty="0">
              <a:solidFill>
                <a:srgbClr val="FFFFCC"/>
              </a:solidFill>
            </a:endParaRPr>
          </a:p>
        </p:txBody>
      </p:sp>
      <p:sp>
        <p:nvSpPr>
          <p:cNvPr id="52" name="矩形 51"/>
          <p:cNvSpPr/>
          <p:nvPr/>
        </p:nvSpPr>
        <p:spPr>
          <a:xfrm>
            <a:off x="9707335" y="2970711"/>
            <a:ext cx="232363" cy="215444"/>
          </a:xfrm>
          <a:prstGeom prst="rect">
            <a:avLst/>
          </a:prstGeom>
        </p:spPr>
        <p:txBody>
          <a:bodyPr wrap="square">
            <a:spAutoFit/>
          </a:bodyPr>
          <a:lstStyle/>
          <a:p>
            <a:r>
              <a:rPr lang="zh-CN" altLang="en-US" sz="800" dirty="0" smtClean="0">
                <a:solidFill>
                  <a:srgbClr val="FFFFCC"/>
                </a:solidFill>
              </a:rPr>
              <a:t>●</a:t>
            </a:r>
            <a:endParaRPr lang="zh-CN" altLang="en-US" sz="800" dirty="0">
              <a:solidFill>
                <a:srgbClr val="FFFFCC"/>
              </a:solidFill>
            </a:endParaRPr>
          </a:p>
        </p:txBody>
      </p:sp>
      <p:sp>
        <p:nvSpPr>
          <p:cNvPr id="53" name="矩形 52"/>
          <p:cNvSpPr/>
          <p:nvPr/>
        </p:nvSpPr>
        <p:spPr>
          <a:xfrm>
            <a:off x="8255895" y="2945559"/>
            <a:ext cx="232363" cy="215444"/>
          </a:xfrm>
          <a:prstGeom prst="rect">
            <a:avLst/>
          </a:prstGeom>
        </p:spPr>
        <p:txBody>
          <a:bodyPr wrap="square">
            <a:spAutoFit/>
          </a:bodyPr>
          <a:lstStyle/>
          <a:p>
            <a:r>
              <a:rPr lang="zh-CN" altLang="en-US" sz="800" dirty="0" smtClean="0">
                <a:solidFill>
                  <a:srgbClr val="FFFFCC"/>
                </a:solidFill>
              </a:rPr>
              <a:t>●</a:t>
            </a:r>
            <a:endParaRPr lang="zh-CN" altLang="en-US" sz="800" dirty="0">
              <a:solidFill>
                <a:srgbClr val="FFFFCC"/>
              </a:solidFill>
            </a:endParaRPr>
          </a:p>
        </p:txBody>
      </p:sp>
      <p:sp>
        <p:nvSpPr>
          <p:cNvPr id="54" name="矩形 53"/>
          <p:cNvSpPr/>
          <p:nvPr/>
        </p:nvSpPr>
        <p:spPr>
          <a:xfrm>
            <a:off x="9840071" y="3737647"/>
            <a:ext cx="232363" cy="215444"/>
          </a:xfrm>
          <a:prstGeom prst="rect">
            <a:avLst/>
          </a:prstGeom>
        </p:spPr>
        <p:txBody>
          <a:bodyPr wrap="square">
            <a:spAutoFit/>
          </a:bodyPr>
          <a:lstStyle/>
          <a:p>
            <a:r>
              <a:rPr lang="zh-CN" altLang="en-US" sz="800" dirty="0" smtClean="0">
                <a:solidFill>
                  <a:srgbClr val="FFFFCC"/>
                </a:solidFill>
              </a:rPr>
              <a:t>●</a:t>
            </a:r>
            <a:endParaRPr lang="zh-CN" altLang="en-US" sz="800" dirty="0">
              <a:solidFill>
                <a:srgbClr val="FFFFCC"/>
              </a:solidFill>
            </a:endParaRPr>
          </a:p>
        </p:txBody>
      </p:sp>
      <p:sp>
        <p:nvSpPr>
          <p:cNvPr id="55" name="矩形 54"/>
          <p:cNvSpPr/>
          <p:nvPr/>
        </p:nvSpPr>
        <p:spPr>
          <a:xfrm>
            <a:off x="9119991" y="3377607"/>
            <a:ext cx="232363" cy="215444"/>
          </a:xfrm>
          <a:prstGeom prst="rect">
            <a:avLst/>
          </a:prstGeom>
        </p:spPr>
        <p:txBody>
          <a:bodyPr wrap="square">
            <a:spAutoFit/>
          </a:bodyPr>
          <a:lstStyle/>
          <a:p>
            <a:r>
              <a:rPr lang="zh-CN" altLang="en-US" sz="800" dirty="0" smtClean="0">
                <a:solidFill>
                  <a:srgbClr val="FFFFCC"/>
                </a:solidFill>
              </a:rPr>
              <a:t>●</a:t>
            </a:r>
            <a:endParaRPr lang="zh-CN" altLang="en-US" sz="800" dirty="0">
              <a:solidFill>
                <a:srgbClr val="FFFFCC"/>
              </a:solidFill>
            </a:endParaRPr>
          </a:p>
        </p:txBody>
      </p:sp>
      <p:sp>
        <p:nvSpPr>
          <p:cNvPr id="56" name="矩形 55"/>
          <p:cNvSpPr/>
          <p:nvPr/>
        </p:nvSpPr>
        <p:spPr>
          <a:xfrm>
            <a:off x="9119991" y="3881663"/>
            <a:ext cx="232363" cy="215444"/>
          </a:xfrm>
          <a:prstGeom prst="rect">
            <a:avLst/>
          </a:prstGeom>
        </p:spPr>
        <p:txBody>
          <a:bodyPr wrap="square">
            <a:spAutoFit/>
          </a:bodyPr>
          <a:lstStyle/>
          <a:p>
            <a:r>
              <a:rPr lang="zh-CN" altLang="en-US" sz="800" dirty="0" smtClean="0">
                <a:solidFill>
                  <a:srgbClr val="FFFFCC"/>
                </a:solidFill>
              </a:rPr>
              <a:t>●</a:t>
            </a:r>
            <a:endParaRPr lang="zh-CN" altLang="en-US" sz="800" dirty="0">
              <a:solidFill>
                <a:srgbClr val="FFFFCC"/>
              </a:solidFill>
            </a:endParaRPr>
          </a:p>
        </p:txBody>
      </p:sp>
      <p:sp>
        <p:nvSpPr>
          <p:cNvPr id="57" name="矩形 56"/>
          <p:cNvSpPr/>
          <p:nvPr/>
        </p:nvSpPr>
        <p:spPr>
          <a:xfrm>
            <a:off x="8759951" y="4529735"/>
            <a:ext cx="232363" cy="215444"/>
          </a:xfrm>
          <a:prstGeom prst="rect">
            <a:avLst/>
          </a:prstGeom>
        </p:spPr>
        <p:txBody>
          <a:bodyPr wrap="square">
            <a:spAutoFit/>
          </a:bodyPr>
          <a:lstStyle/>
          <a:p>
            <a:r>
              <a:rPr lang="zh-CN" altLang="en-US" sz="800" dirty="0" smtClean="0">
                <a:solidFill>
                  <a:srgbClr val="FFFFCC"/>
                </a:solidFill>
              </a:rPr>
              <a:t>●</a:t>
            </a:r>
            <a:endParaRPr lang="zh-CN" altLang="en-US" sz="800" dirty="0">
              <a:solidFill>
                <a:srgbClr val="FFFFCC"/>
              </a:solidFill>
            </a:endParaRPr>
          </a:p>
        </p:txBody>
      </p:sp>
      <p:sp>
        <p:nvSpPr>
          <p:cNvPr id="58" name="矩形 57"/>
          <p:cNvSpPr/>
          <p:nvPr/>
        </p:nvSpPr>
        <p:spPr>
          <a:xfrm>
            <a:off x="7967863" y="4529735"/>
            <a:ext cx="232363" cy="215444"/>
          </a:xfrm>
          <a:prstGeom prst="rect">
            <a:avLst/>
          </a:prstGeom>
        </p:spPr>
        <p:txBody>
          <a:bodyPr wrap="square">
            <a:spAutoFit/>
          </a:bodyPr>
          <a:lstStyle/>
          <a:p>
            <a:r>
              <a:rPr lang="zh-CN" altLang="en-US" sz="800" dirty="0" smtClean="0">
                <a:solidFill>
                  <a:srgbClr val="FFFFCC"/>
                </a:solidFill>
              </a:rPr>
              <a:t>●</a:t>
            </a:r>
            <a:endParaRPr lang="zh-CN" altLang="en-US" sz="800" dirty="0">
              <a:solidFill>
                <a:srgbClr val="FFFFCC"/>
              </a:solidFill>
            </a:endParaRPr>
          </a:p>
        </p:txBody>
      </p:sp>
      <p:sp>
        <p:nvSpPr>
          <p:cNvPr id="59" name="矩形 58"/>
          <p:cNvSpPr/>
          <p:nvPr/>
        </p:nvSpPr>
        <p:spPr>
          <a:xfrm>
            <a:off x="8543927" y="4169695"/>
            <a:ext cx="232363" cy="215444"/>
          </a:xfrm>
          <a:prstGeom prst="rect">
            <a:avLst/>
          </a:prstGeom>
        </p:spPr>
        <p:txBody>
          <a:bodyPr wrap="square">
            <a:spAutoFit/>
          </a:bodyPr>
          <a:lstStyle/>
          <a:p>
            <a:r>
              <a:rPr lang="zh-CN" altLang="en-US" sz="800" dirty="0" smtClean="0">
                <a:solidFill>
                  <a:srgbClr val="FFFFCC"/>
                </a:solidFill>
              </a:rPr>
              <a:t>●</a:t>
            </a:r>
            <a:endParaRPr lang="zh-CN" altLang="en-US" sz="800" dirty="0">
              <a:solidFill>
                <a:srgbClr val="FFFFCC"/>
              </a:solidFill>
            </a:endParaRPr>
          </a:p>
        </p:txBody>
      </p:sp>
      <p:sp>
        <p:nvSpPr>
          <p:cNvPr id="60" name="矩形 59"/>
          <p:cNvSpPr/>
          <p:nvPr/>
        </p:nvSpPr>
        <p:spPr>
          <a:xfrm>
            <a:off x="9853086" y="3173720"/>
            <a:ext cx="232363" cy="215444"/>
          </a:xfrm>
          <a:prstGeom prst="rect">
            <a:avLst/>
          </a:prstGeom>
        </p:spPr>
        <p:txBody>
          <a:bodyPr wrap="square">
            <a:spAutoFit/>
          </a:bodyPr>
          <a:lstStyle/>
          <a:p>
            <a:r>
              <a:rPr lang="zh-CN" altLang="en-US" sz="800" dirty="0" smtClean="0">
                <a:solidFill>
                  <a:srgbClr val="FFFFCC"/>
                </a:solidFill>
              </a:rPr>
              <a:t>●</a:t>
            </a:r>
            <a:endParaRPr lang="zh-CN" altLang="en-US" sz="800" dirty="0">
              <a:solidFill>
                <a:srgbClr val="FFFFCC"/>
              </a:solidFill>
            </a:endParaRPr>
          </a:p>
        </p:txBody>
      </p:sp>
      <p:sp>
        <p:nvSpPr>
          <p:cNvPr id="61" name="矩形 60"/>
          <p:cNvSpPr/>
          <p:nvPr/>
        </p:nvSpPr>
        <p:spPr>
          <a:xfrm>
            <a:off x="9480031" y="3233591"/>
            <a:ext cx="232363" cy="215444"/>
          </a:xfrm>
          <a:prstGeom prst="rect">
            <a:avLst/>
          </a:prstGeom>
        </p:spPr>
        <p:txBody>
          <a:bodyPr wrap="square">
            <a:spAutoFit/>
          </a:bodyPr>
          <a:lstStyle/>
          <a:p>
            <a:r>
              <a:rPr lang="zh-CN" altLang="en-US" sz="800" dirty="0" smtClean="0">
                <a:solidFill>
                  <a:srgbClr val="FFFFCC"/>
                </a:solidFill>
              </a:rPr>
              <a:t>●</a:t>
            </a:r>
            <a:endParaRPr lang="zh-CN" altLang="en-US" sz="800" dirty="0">
              <a:solidFill>
                <a:srgbClr val="FFFFCC"/>
              </a:solidFill>
            </a:endParaRPr>
          </a:p>
        </p:txBody>
      </p:sp>
      <p:sp>
        <p:nvSpPr>
          <p:cNvPr id="62" name="矩形 61"/>
          <p:cNvSpPr/>
          <p:nvPr/>
        </p:nvSpPr>
        <p:spPr>
          <a:xfrm>
            <a:off x="8399911" y="3089575"/>
            <a:ext cx="232363" cy="215444"/>
          </a:xfrm>
          <a:prstGeom prst="rect">
            <a:avLst/>
          </a:prstGeom>
        </p:spPr>
        <p:txBody>
          <a:bodyPr wrap="square">
            <a:spAutoFit/>
          </a:bodyPr>
          <a:lstStyle/>
          <a:p>
            <a:r>
              <a:rPr lang="zh-CN" altLang="en-US" sz="800" dirty="0" smtClean="0">
                <a:solidFill>
                  <a:srgbClr val="FFFFCC"/>
                </a:solidFill>
              </a:rPr>
              <a:t>●</a:t>
            </a:r>
            <a:endParaRPr lang="zh-CN" altLang="en-US" sz="800" dirty="0">
              <a:solidFill>
                <a:srgbClr val="FFFFCC"/>
              </a:solidFill>
            </a:endParaRPr>
          </a:p>
        </p:txBody>
      </p:sp>
      <p:sp>
        <p:nvSpPr>
          <p:cNvPr id="63" name="矩形 62"/>
          <p:cNvSpPr/>
          <p:nvPr/>
        </p:nvSpPr>
        <p:spPr>
          <a:xfrm>
            <a:off x="9768063" y="4457727"/>
            <a:ext cx="232363" cy="215444"/>
          </a:xfrm>
          <a:prstGeom prst="rect">
            <a:avLst/>
          </a:prstGeom>
        </p:spPr>
        <p:txBody>
          <a:bodyPr wrap="square">
            <a:spAutoFit/>
          </a:bodyPr>
          <a:lstStyle/>
          <a:p>
            <a:r>
              <a:rPr lang="zh-CN" altLang="en-US" sz="800" dirty="0" smtClean="0">
                <a:solidFill>
                  <a:srgbClr val="FFFFCC"/>
                </a:solidFill>
              </a:rPr>
              <a:t>●</a:t>
            </a:r>
            <a:endParaRPr lang="zh-CN" altLang="en-US" sz="800" dirty="0">
              <a:solidFill>
                <a:srgbClr val="FFFFCC"/>
              </a:solidFill>
            </a:endParaRPr>
          </a:p>
        </p:txBody>
      </p:sp>
      <p:sp>
        <p:nvSpPr>
          <p:cNvPr id="64" name="矩形 63"/>
          <p:cNvSpPr/>
          <p:nvPr/>
        </p:nvSpPr>
        <p:spPr>
          <a:xfrm>
            <a:off x="9912079" y="3930312"/>
            <a:ext cx="232363" cy="338554"/>
          </a:xfrm>
          <a:prstGeom prst="rect">
            <a:avLst/>
          </a:prstGeom>
        </p:spPr>
        <p:txBody>
          <a:bodyPr wrap="square">
            <a:spAutoFit/>
          </a:bodyPr>
          <a:lstStyle/>
          <a:p>
            <a:r>
              <a:rPr lang="zh-CN" altLang="en-US" sz="800" dirty="0" smtClean="0">
                <a:solidFill>
                  <a:srgbClr val="FFFFCC"/>
                </a:solidFill>
              </a:rPr>
              <a:t>●</a:t>
            </a:r>
            <a:endParaRPr lang="zh-CN" altLang="en-US" sz="800" dirty="0" smtClean="0"/>
          </a:p>
          <a:p>
            <a:endParaRPr lang="zh-CN" altLang="en-US" sz="800" dirty="0">
              <a:solidFill>
                <a:srgbClr val="FFFFCC"/>
              </a:solidFill>
            </a:endParaRPr>
          </a:p>
        </p:txBody>
      </p:sp>
      <p:sp>
        <p:nvSpPr>
          <p:cNvPr id="65" name="矩形 64"/>
          <p:cNvSpPr/>
          <p:nvPr/>
        </p:nvSpPr>
        <p:spPr>
          <a:xfrm>
            <a:off x="9696055" y="4146336"/>
            <a:ext cx="232363" cy="338554"/>
          </a:xfrm>
          <a:prstGeom prst="rect">
            <a:avLst/>
          </a:prstGeom>
        </p:spPr>
        <p:txBody>
          <a:bodyPr wrap="square">
            <a:spAutoFit/>
          </a:bodyPr>
          <a:lstStyle/>
          <a:p>
            <a:r>
              <a:rPr lang="zh-CN" altLang="en-US" sz="800" dirty="0" smtClean="0">
                <a:solidFill>
                  <a:srgbClr val="FFFFCC"/>
                </a:solidFill>
              </a:rPr>
              <a:t>●</a:t>
            </a:r>
            <a:endParaRPr lang="zh-CN" altLang="en-US" sz="800" dirty="0" smtClean="0"/>
          </a:p>
          <a:p>
            <a:endParaRPr lang="zh-CN" altLang="en-US" sz="800" dirty="0">
              <a:solidFill>
                <a:srgbClr val="FFFFCC"/>
              </a:solidFill>
            </a:endParaRPr>
          </a:p>
        </p:txBody>
      </p:sp>
      <p:sp>
        <p:nvSpPr>
          <p:cNvPr id="66" name="矩形 65"/>
          <p:cNvSpPr/>
          <p:nvPr/>
        </p:nvSpPr>
        <p:spPr>
          <a:xfrm>
            <a:off x="8975975" y="3714288"/>
            <a:ext cx="232363" cy="338554"/>
          </a:xfrm>
          <a:prstGeom prst="rect">
            <a:avLst/>
          </a:prstGeom>
        </p:spPr>
        <p:txBody>
          <a:bodyPr wrap="square">
            <a:spAutoFit/>
          </a:bodyPr>
          <a:lstStyle/>
          <a:p>
            <a:r>
              <a:rPr lang="zh-CN" altLang="en-US" sz="800" dirty="0" smtClean="0">
                <a:solidFill>
                  <a:srgbClr val="FFFFCC"/>
                </a:solidFill>
              </a:rPr>
              <a:t>●</a:t>
            </a:r>
            <a:endParaRPr lang="zh-CN" altLang="en-US" sz="800" dirty="0" smtClean="0"/>
          </a:p>
          <a:p>
            <a:endParaRPr lang="zh-CN" altLang="en-US" sz="800" dirty="0">
              <a:solidFill>
                <a:srgbClr val="FFFFCC"/>
              </a:solidFill>
            </a:endParaRPr>
          </a:p>
        </p:txBody>
      </p:sp>
      <p:sp>
        <p:nvSpPr>
          <p:cNvPr id="67" name="矩形 66"/>
          <p:cNvSpPr/>
          <p:nvPr/>
        </p:nvSpPr>
        <p:spPr>
          <a:xfrm>
            <a:off x="9768063" y="3930312"/>
            <a:ext cx="232363" cy="338554"/>
          </a:xfrm>
          <a:prstGeom prst="rect">
            <a:avLst/>
          </a:prstGeom>
        </p:spPr>
        <p:txBody>
          <a:bodyPr wrap="square">
            <a:spAutoFit/>
          </a:bodyPr>
          <a:lstStyle/>
          <a:p>
            <a:r>
              <a:rPr lang="zh-CN" altLang="en-US" sz="800" dirty="0" smtClean="0">
                <a:solidFill>
                  <a:srgbClr val="FFFFCC"/>
                </a:solidFill>
              </a:rPr>
              <a:t>●</a:t>
            </a:r>
            <a:endParaRPr lang="zh-CN" altLang="en-US" sz="800" dirty="0" smtClean="0"/>
          </a:p>
          <a:p>
            <a:endParaRPr lang="zh-CN" altLang="en-US" sz="800" dirty="0">
              <a:solidFill>
                <a:srgbClr val="FFFFCC"/>
              </a:solidFill>
            </a:endParaRPr>
          </a:p>
        </p:txBody>
      </p:sp>
      <p:sp>
        <p:nvSpPr>
          <p:cNvPr id="68" name="矩形 67"/>
          <p:cNvSpPr/>
          <p:nvPr/>
        </p:nvSpPr>
        <p:spPr>
          <a:xfrm>
            <a:off x="9585880" y="2580377"/>
            <a:ext cx="232363" cy="338554"/>
          </a:xfrm>
          <a:prstGeom prst="rect">
            <a:avLst/>
          </a:prstGeom>
        </p:spPr>
        <p:txBody>
          <a:bodyPr wrap="square">
            <a:spAutoFit/>
          </a:bodyPr>
          <a:lstStyle/>
          <a:p>
            <a:r>
              <a:rPr lang="zh-CN" altLang="en-US" sz="800" dirty="0" smtClean="0">
                <a:solidFill>
                  <a:srgbClr val="FFFFCC"/>
                </a:solidFill>
              </a:rPr>
              <a:t>●</a:t>
            </a:r>
            <a:endParaRPr lang="zh-CN" altLang="en-US" sz="800" dirty="0" smtClean="0"/>
          </a:p>
          <a:p>
            <a:endParaRPr lang="zh-CN" altLang="en-US" sz="800" dirty="0">
              <a:solidFill>
                <a:srgbClr val="FFFFCC"/>
              </a:solidFill>
            </a:endParaRPr>
          </a:p>
        </p:txBody>
      </p:sp>
      <p:sp>
        <p:nvSpPr>
          <p:cNvPr id="69" name="矩形 68"/>
          <p:cNvSpPr/>
          <p:nvPr/>
        </p:nvSpPr>
        <p:spPr>
          <a:xfrm>
            <a:off x="9840071" y="4002320"/>
            <a:ext cx="232363" cy="338554"/>
          </a:xfrm>
          <a:prstGeom prst="rect">
            <a:avLst/>
          </a:prstGeom>
        </p:spPr>
        <p:txBody>
          <a:bodyPr wrap="square">
            <a:spAutoFit/>
          </a:bodyPr>
          <a:lstStyle/>
          <a:p>
            <a:r>
              <a:rPr lang="zh-CN" altLang="en-US" sz="800" dirty="0" smtClean="0">
                <a:solidFill>
                  <a:srgbClr val="FFFFCC"/>
                </a:solidFill>
              </a:rPr>
              <a:t>●</a:t>
            </a:r>
            <a:endParaRPr lang="zh-CN" altLang="en-US" sz="800" dirty="0" smtClean="0"/>
          </a:p>
          <a:p>
            <a:endParaRPr lang="zh-CN" altLang="en-US" sz="800" dirty="0">
              <a:solidFill>
                <a:srgbClr val="FFFFCC"/>
              </a:solidFill>
            </a:endParaRPr>
          </a:p>
        </p:txBody>
      </p:sp>
      <p:sp>
        <p:nvSpPr>
          <p:cNvPr id="70" name="矩形 69"/>
          <p:cNvSpPr/>
          <p:nvPr/>
        </p:nvSpPr>
        <p:spPr>
          <a:xfrm>
            <a:off x="9552039" y="3210232"/>
            <a:ext cx="232363" cy="338554"/>
          </a:xfrm>
          <a:prstGeom prst="rect">
            <a:avLst/>
          </a:prstGeom>
        </p:spPr>
        <p:txBody>
          <a:bodyPr wrap="square">
            <a:spAutoFit/>
          </a:bodyPr>
          <a:lstStyle/>
          <a:p>
            <a:r>
              <a:rPr lang="zh-CN" altLang="en-US" sz="800" dirty="0" smtClean="0">
                <a:solidFill>
                  <a:srgbClr val="FFFFCC"/>
                </a:solidFill>
              </a:rPr>
              <a:t>●</a:t>
            </a:r>
            <a:endParaRPr lang="zh-CN" altLang="en-US" sz="800" dirty="0" smtClean="0"/>
          </a:p>
          <a:p>
            <a:endParaRPr lang="zh-CN" altLang="en-US" sz="800" dirty="0">
              <a:solidFill>
                <a:srgbClr val="FFFFCC"/>
              </a:solidFill>
            </a:endParaRPr>
          </a:p>
        </p:txBody>
      </p:sp>
      <p:sp>
        <p:nvSpPr>
          <p:cNvPr id="71" name="矩形 70"/>
          <p:cNvSpPr/>
          <p:nvPr/>
        </p:nvSpPr>
        <p:spPr>
          <a:xfrm>
            <a:off x="9336015" y="3138224"/>
            <a:ext cx="232363" cy="338554"/>
          </a:xfrm>
          <a:prstGeom prst="rect">
            <a:avLst/>
          </a:prstGeom>
        </p:spPr>
        <p:txBody>
          <a:bodyPr wrap="square">
            <a:spAutoFit/>
          </a:bodyPr>
          <a:lstStyle/>
          <a:p>
            <a:r>
              <a:rPr lang="zh-CN" altLang="en-US" sz="800" dirty="0" smtClean="0">
                <a:solidFill>
                  <a:srgbClr val="FFFFCC"/>
                </a:solidFill>
              </a:rPr>
              <a:t>●</a:t>
            </a:r>
            <a:endParaRPr lang="zh-CN" altLang="en-US" sz="800" dirty="0" smtClean="0"/>
          </a:p>
          <a:p>
            <a:endParaRPr lang="zh-CN" altLang="en-US" sz="800" dirty="0">
              <a:solidFill>
                <a:srgbClr val="FFFFCC"/>
              </a:solidFill>
            </a:endParaRPr>
          </a:p>
        </p:txBody>
      </p:sp>
      <p:sp>
        <p:nvSpPr>
          <p:cNvPr id="72" name="矩形 71"/>
          <p:cNvSpPr/>
          <p:nvPr/>
        </p:nvSpPr>
        <p:spPr>
          <a:xfrm>
            <a:off x="8255895" y="3858304"/>
            <a:ext cx="232363" cy="338554"/>
          </a:xfrm>
          <a:prstGeom prst="rect">
            <a:avLst/>
          </a:prstGeom>
        </p:spPr>
        <p:txBody>
          <a:bodyPr wrap="square">
            <a:spAutoFit/>
          </a:bodyPr>
          <a:lstStyle/>
          <a:p>
            <a:r>
              <a:rPr lang="zh-CN" altLang="en-US" sz="800" dirty="0" smtClean="0">
                <a:solidFill>
                  <a:srgbClr val="FFFFCC"/>
                </a:solidFill>
              </a:rPr>
              <a:t>●</a:t>
            </a:r>
            <a:endParaRPr lang="zh-CN" altLang="en-US" sz="800" dirty="0" smtClean="0"/>
          </a:p>
          <a:p>
            <a:endParaRPr lang="zh-CN" altLang="en-US" sz="800" dirty="0">
              <a:solidFill>
                <a:srgbClr val="FFFFCC"/>
              </a:solidFill>
            </a:endParaRPr>
          </a:p>
        </p:txBody>
      </p:sp>
      <p:sp>
        <p:nvSpPr>
          <p:cNvPr id="73" name="矩形 72"/>
          <p:cNvSpPr/>
          <p:nvPr/>
        </p:nvSpPr>
        <p:spPr>
          <a:xfrm>
            <a:off x="8255895" y="3714288"/>
            <a:ext cx="232363" cy="338554"/>
          </a:xfrm>
          <a:prstGeom prst="rect">
            <a:avLst/>
          </a:prstGeom>
        </p:spPr>
        <p:txBody>
          <a:bodyPr wrap="square">
            <a:spAutoFit/>
          </a:bodyPr>
          <a:lstStyle/>
          <a:p>
            <a:r>
              <a:rPr lang="zh-CN" altLang="en-US" sz="800" dirty="0" smtClean="0">
                <a:solidFill>
                  <a:srgbClr val="FFFFCC"/>
                </a:solidFill>
              </a:rPr>
              <a:t>●</a:t>
            </a:r>
            <a:endParaRPr lang="zh-CN" altLang="en-US" sz="800" dirty="0" smtClean="0"/>
          </a:p>
          <a:p>
            <a:endParaRPr lang="zh-CN" altLang="en-US" sz="800" dirty="0">
              <a:solidFill>
                <a:srgbClr val="FFFFCC"/>
              </a:solidFill>
            </a:endParaRPr>
          </a:p>
        </p:txBody>
      </p:sp>
      <p:sp>
        <p:nvSpPr>
          <p:cNvPr id="74" name="矩形 73"/>
          <p:cNvSpPr/>
          <p:nvPr/>
        </p:nvSpPr>
        <p:spPr>
          <a:xfrm>
            <a:off x="9696055" y="4290352"/>
            <a:ext cx="232363" cy="338554"/>
          </a:xfrm>
          <a:prstGeom prst="rect">
            <a:avLst/>
          </a:prstGeom>
        </p:spPr>
        <p:txBody>
          <a:bodyPr wrap="square">
            <a:spAutoFit/>
          </a:bodyPr>
          <a:lstStyle/>
          <a:p>
            <a:r>
              <a:rPr lang="zh-CN" altLang="en-US" sz="800" dirty="0" smtClean="0">
                <a:solidFill>
                  <a:srgbClr val="FFFFCC"/>
                </a:solidFill>
              </a:rPr>
              <a:t>●</a:t>
            </a:r>
            <a:endParaRPr lang="zh-CN" altLang="en-US" sz="800" dirty="0" smtClean="0"/>
          </a:p>
          <a:p>
            <a:endParaRPr lang="zh-CN" altLang="en-US" sz="800" dirty="0">
              <a:solidFill>
                <a:srgbClr val="FFFFCC"/>
              </a:solidFill>
            </a:endParaRPr>
          </a:p>
        </p:txBody>
      </p:sp>
      <p:sp>
        <p:nvSpPr>
          <p:cNvPr id="75" name="矩形 74"/>
          <p:cNvSpPr/>
          <p:nvPr/>
        </p:nvSpPr>
        <p:spPr>
          <a:xfrm>
            <a:off x="9408023" y="3282240"/>
            <a:ext cx="232363" cy="338554"/>
          </a:xfrm>
          <a:prstGeom prst="rect">
            <a:avLst/>
          </a:prstGeom>
        </p:spPr>
        <p:txBody>
          <a:bodyPr wrap="square">
            <a:spAutoFit/>
          </a:bodyPr>
          <a:lstStyle/>
          <a:p>
            <a:r>
              <a:rPr lang="zh-CN" altLang="en-US" sz="800" dirty="0" smtClean="0">
                <a:solidFill>
                  <a:srgbClr val="FFFFCC"/>
                </a:solidFill>
              </a:rPr>
              <a:t>●</a:t>
            </a:r>
            <a:endParaRPr lang="zh-CN" altLang="en-US" sz="800" dirty="0" smtClean="0"/>
          </a:p>
          <a:p>
            <a:endParaRPr lang="zh-CN" altLang="en-US" sz="800" dirty="0">
              <a:solidFill>
                <a:srgbClr val="FFFFCC"/>
              </a:solidFill>
            </a:endParaRPr>
          </a:p>
        </p:txBody>
      </p:sp>
      <p:sp>
        <p:nvSpPr>
          <p:cNvPr id="76" name="矩形 75"/>
          <p:cNvSpPr/>
          <p:nvPr/>
        </p:nvSpPr>
        <p:spPr>
          <a:xfrm>
            <a:off x="9624047" y="4362360"/>
            <a:ext cx="232363" cy="338554"/>
          </a:xfrm>
          <a:prstGeom prst="rect">
            <a:avLst/>
          </a:prstGeom>
        </p:spPr>
        <p:txBody>
          <a:bodyPr wrap="square">
            <a:spAutoFit/>
          </a:bodyPr>
          <a:lstStyle/>
          <a:p>
            <a:r>
              <a:rPr lang="zh-CN" altLang="en-US" sz="800" dirty="0" smtClean="0">
                <a:solidFill>
                  <a:srgbClr val="FFFFCC"/>
                </a:solidFill>
              </a:rPr>
              <a:t>●</a:t>
            </a:r>
            <a:endParaRPr lang="zh-CN" altLang="en-US" sz="800" dirty="0" smtClean="0"/>
          </a:p>
          <a:p>
            <a:endParaRPr lang="zh-CN" altLang="en-US" sz="800" dirty="0">
              <a:solidFill>
                <a:srgbClr val="FFFFCC"/>
              </a:solidFill>
            </a:endParaRPr>
          </a:p>
        </p:txBody>
      </p:sp>
      <p:sp>
        <p:nvSpPr>
          <p:cNvPr id="77" name="矩形 76"/>
          <p:cNvSpPr/>
          <p:nvPr/>
        </p:nvSpPr>
        <p:spPr>
          <a:xfrm>
            <a:off x="8615935" y="3786296"/>
            <a:ext cx="232363" cy="338554"/>
          </a:xfrm>
          <a:prstGeom prst="rect">
            <a:avLst/>
          </a:prstGeom>
        </p:spPr>
        <p:txBody>
          <a:bodyPr wrap="square">
            <a:spAutoFit/>
          </a:bodyPr>
          <a:lstStyle/>
          <a:p>
            <a:r>
              <a:rPr lang="zh-CN" altLang="en-US" sz="800" dirty="0" smtClean="0">
                <a:solidFill>
                  <a:srgbClr val="FFFFCC"/>
                </a:solidFill>
              </a:rPr>
              <a:t>●</a:t>
            </a:r>
            <a:endParaRPr lang="zh-CN" altLang="en-US" sz="800" dirty="0" smtClean="0"/>
          </a:p>
          <a:p>
            <a:endParaRPr lang="zh-CN" altLang="en-US" sz="800" dirty="0">
              <a:solidFill>
                <a:srgbClr val="FFFFCC"/>
              </a:solidFill>
            </a:endParaRPr>
          </a:p>
        </p:txBody>
      </p:sp>
      <p:sp>
        <p:nvSpPr>
          <p:cNvPr id="78" name="矩形 77"/>
          <p:cNvSpPr/>
          <p:nvPr/>
        </p:nvSpPr>
        <p:spPr>
          <a:xfrm>
            <a:off x="9119991" y="3498264"/>
            <a:ext cx="232363" cy="338554"/>
          </a:xfrm>
          <a:prstGeom prst="rect">
            <a:avLst/>
          </a:prstGeom>
        </p:spPr>
        <p:txBody>
          <a:bodyPr wrap="square">
            <a:spAutoFit/>
          </a:bodyPr>
          <a:lstStyle/>
          <a:p>
            <a:r>
              <a:rPr lang="zh-CN" altLang="en-US" sz="800" dirty="0" smtClean="0">
                <a:solidFill>
                  <a:srgbClr val="FFFFCC"/>
                </a:solidFill>
              </a:rPr>
              <a:t>●</a:t>
            </a:r>
            <a:endParaRPr lang="zh-CN" altLang="en-US" sz="800" dirty="0" smtClean="0"/>
          </a:p>
          <a:p>
            <a:endParaRPr lang="zh-CN" altLang="en-US" sz="800" dirty="0">
              <a:solidFill>
                <a:srgbClr val="FFFFCC"/>
              </a:solidFill>
            </a:endParaRPr>
          </a:p>
        </p:txBody>
      </p:sp>
      <p:sp>
        <p:nvSpPr>
          <p:cNvPr id="79" name="矩形 78"/>
          <p:cNvSpPr/>
          <p:nvPr/>
        </p:nvSpPr>
        <p:spPr>
          <a:xfrm>
            <a:off x="8399911" y="4218344"/>
            <a:ext cx="232363" cy="338554"/>
          </a:xfrm>
          <a:prstGeom prst="rect">
            <a:avLst/>
          </a:prstGeom>
        </p:spPr>
        <p:txBody>
          <a:bodyPr wrap="square">
            <a:spAutoFit/>
          </a:bodyPr>
          <a:lstStyle/>
          <a:p>
            <a:r>
              <a:rPr lang="zh-CN" altLang="en-US" sz="800" dirty="0" smtClean="0">
                <a:solidFill>
                  <a:srgbClr val="FFFFCC"/>
                </a:solidFill>
              </a:rPr>
              <a:t>●</a:t>
            </a:r>
            <a:endParaRPr lang="zh-CN" altLang="en-US" sz="800" dirty="0" smtClean="0"/>
          </a:p>
          <a:p>
            <a:endParaRPr lang="zh-CN" altLang="en-US" sz="800" dirty="0">
              <a:solidFill>
                <a:srgbClr val="FFFFCC"/>
              </a:solidFill>
            </a:endParaRPr>
          </a:p>
        </p:txBody>
      </p:sp>
      <p:sp>
        <p:nvSpPr>
          <p:cNvPr id="80" name="矩形 79"/>
          <p:cNvSpPr/>
          <p:nvPr/>
        </p:nvSpPr>
        <p:spPr>
          <a:xfrm>
            <a:off x="8471919" y="4146336"/>
            <a:ext cx="232363" cy="338554"/>
          </a:xfrm>
          <a:prstGeom prst="rect">
            <a:avLst/>
          </a:prstGeom>
        </p:spPr>
        <p:txBody>
          <a:bodyPr wrap="square">
            <a:spAutoFit/>
          </a:bodyPr>
          <a:lstStyle/>
          <a:p>
            <a:r>
              <a:rPr lang="zh-CN" altLang="en-US" sz="800" dirty="0" smtClean="0">
                <a:solidFill>
                  <a:srgbClr val="FFFFCC"/>
                </a:solidFill>
              </a:rPr>
              <a:t>●</a:t>
            </a:r>
            <a:endParaRPr lang="zh-CN" altLang="en-US" sz="800" dirty="0" smtClean="0"/>
          </a:p>
          <a:p>
            <a:endParaRPr lang="zh-CN" altLang="en-US" sz="800" dirty="0">
              <a:solidFill>
                <a:srgbClr val="FFFFCC"/>
              </a:solidFill>
            </a:endParaRPr>
          </a:p>
        </p:txBody>
      </p:sp>
      <p:sp>
        <p:nvSpPr>
          <p:cNvPr id="81" name="矩形 80"/>
          <p:cNvSpPr/>
          <p:nvPr/>
        </p:nvSpPr>
        <p:spPr>
          <a:xfrm>
            <a:off x="8615935" y="4218344"/>
            <a:ext cx="232363" cy="338554"/>
          </a:xfrm>
          <a:prstGeom prst="rect">
            <a:avLst/>
          </a:prstGeom>
        </p:spPr>
        <p:txBody>
          <a:bodyPr wrap="square">
            <a:spAutoFit/>
          </a:bodyPr>
          <a:lstStyle/>
          <a:p>
            <a:r>
              <a:rPr lang="zh-CN" altLang="en-US" sz="800" dirty="0" smtClean="0">
                <a:solidFill>
                  <a:srgbClr val="FFFFCC"/>
                </a:solidFill>
              </a:rPr>
              <a:t>●</a:t>
            </a:r>
            <a:endParaRPr lang="zh-CN" altLang="en-US" sz="800" dirty="0" smtClean="0"/>
          </a:p>
          <a:p>
            <a:endParaRPr lang="zh-CN" altLang="en-US" sz="800" dirty="0">
              <a:solidFill>
                <a:srgbClr val="FFFFCC"/>
              </a:solidFill>
            </a:endParaRPr>
          </a:p>
        </p:txBody>
      </p:sp>
      <p:sp>
        <p:nvSpPr>
          <p:cNvPr id="82" name="矩形 81"/>
          <p:cNvSpPr/>
          <p:nvPr/>
        </p:nvSpPr>
        <p:spPr>
          <a:xfrm>
            <a:off x="9191999" y="3066216"/>
            <a:ext cx="232363" cy="338554"/>
          </a:xfrm>
          <a:prstGeom prst="rect">
            <a:avLst/>
          </a:prstGeom>
        </p:spPr>
        <p:txBody>
          <a:bodyPr wrap="square">
            <a:spAutoFit/>
          </a:bodyPr>
          <a:lstStyle/>
          <a:p>
            <a:r>
              <a:rPr lang="zh-CN" altLang="en-US" sz="800" dirty="0" smtClean="0">
                <a:solidFill>
                  <a:srgbClr val="FFFFCC"/>
                </a:solidFill>
              </a:rPr>
              <a:t>●</a:t>
            </a:r>
            <a:endParaRPr lang="zh-CN" altLang="en-US" sz="800" dirty="0" smtClean="0"/>
          </a:p>
          <a:p>
            <a:endParaRPr lang="zh-CN" altLang="en-US" sz="800" dirty="0">
              <a:solidFill>
                <a:srgbClr val="FFFFCC"/>
              </a:solidFill>
            </a:endParaRPr>
          </a:p>
        </p:txBody>
      </p:sp>
      <p:sp>
        <p:nvSpPr>
          <p:cNvPr id="83" name="矩形 82"/>
          <p:cNvSpPr/>
          <p:nvPr/>
        </p:nvSpPr>
        <p:spPr>
          <a:xfrm>
            <a:off x="8903967" y="4074328"/>
            <a:ext cx="232363" cy="338554"/>
          </a:xfrm>
          <a:prstGeom prst="rect">
            <a:avLst/>
          </a:prstGeom>
        </p:spPr>
        <p:txBody>
          <a:bodyPr wrap="square">
            <a:spAutoFit/>
          </a:bodyPr>
          <a:lstStyle/>
          <a:p>
            <a:r>
              <a:rPr lang="zh-CN" altLang="en-US" sz="800" dirty="0" smtClean="0">
                <a:solidFill>
                  <a:srgbClr val="FFFFCC"/>
                </a:solidFill>
              </a:rPr>
              <a:t>●</a:t>
            </a:r>
            <a:endParaRPr lang="zh-CN" altLang="en-US" sz="800" dirty="0" smtClean="0"/>
          </a:p>
          <a:p>
            <a:endParaRPr lang="zh-CN" altLang="en-US" sz="800" dirty="0">
              <a:solidFill>
                <a:srgbClr val="FFFFCC"/>
              </a:solidFill>
            </a:endParaRPr>
          </a:p>
        </p:txBody>
      </p:sp>
      <p:sp>
        <p:nvSpPr>
          <p:cNvPr id="84" name="矩形 83"/>
          <p:cNvSpPr/>
          <p:nvPr/>
        </p:nvSpPr>
        <p:spPr>
          <a:xfrm>
            <a:off x="9047983" y="4074328"/>
            <a:ext cx="232363" cy="338554"/>
          </a:xfrm>
          <a:prstGeom prst="rect">
            <a:avLst/>
          </a:prstGeom>
        </p:spPr>
        <p:txBody>
          <a:bodyPr wrap="square">
            <a:spAutoFit/>
          </a:bodyPr>
          <a:lstStyle/>
          <a:p>
            <a:r>
              <a:rPr lang="zh-CN" altLang="en-US" sz="800" dirty="0" smtClean="0">
                <a:solidFill>
                  <a:srgbClr val="FFFFCC"/>
                </a:solidFill>
              </a:rPr>
              <a:t>●</a:t>
            </a:r>
            <a:endParaRPr lang="zh-CN" altLang="en-US" sz="800" dirty="0" smtClean="0"/>
          </a:p>
          <a:p>
            <a:endParaRPr lang="zh-CN" altLang="en-US" sz="800" dirty="0">
              <a:solidFill>
                <a:srgbClr val="FFFFCC"/>
              </a:solidFill>
            </a:endParaRPr>
          </a:p>
        </p:txBody>
      </p:sp>
      <p:sp>
        <p:nvSpPr>
          <p:cNvPr id="85" name="矩形 84"/>
          <p:cNvSpPr/>
          <p:nvPr/>
        </p:nvSpPr>
        <p:spPr>
          <a:xfrm>
            <a:off x="8543927" y="4362360"/>
            <a:ext cx="232363" cy="338554"/>
          </a:xfrm>
          <a:prstGeom prst="rect">
            <a:avLst/>
          </a:prstGeom>
        </p:spPr>
        <p:txBody>
          <a:bodyPr wrap="square">
            <a:spAutoFit/>
          </a:bodyPr>
          <a:lstStyle/>
          <a:p>
            <a:r>
              <a:rPr lang="zh-CN" altLang="en-US" sz="800" dirty="0" smtClean="0">
                <a:solidFill>
                  <a:srgbClr val="FFFFCC"/>
                </a:solidFill>
              </a:rPr>
              <a:t>●</a:t>
            </a:r>
            <a:endParaRPr lang="zh-CN" altLang="en-US" sz="800" dirty="0" smtClean="0"/>
          </a:p>
          <a:p>
            <a:endParaRPr lang="zh-CN" altLang="en-US" sz="800" dirty="0">
              <a:solidFill>
                <a:srgbClr val="FFFFCC"/>
              </a:solidFill>
            </a:endParaRPr>
          </a:p>
        </p:txBody>
      </p:sp>
      <p:sp>
        <p:nvSpPr>
          <p:cNvPr id="86" name="矩形 85"/>
          <p:cNvSpPr/>
          <p:nvPr/>
        </p:nvSpPr>
        <p:spPr>
          <a:xfrm>
            <a:off x="5606367" y="3304802"/>
            <a:ext cx="232363" cy="338554"/>
          </a:xfrm>
          <a:prstGeom prst="rect">
            <a:avLst/>
          </a:prstGeom>
        </p:spPr>
        <p:txBody>
          <a:bodyPr wrap="square">
            <a:spAutoFit/>
          </a:bodyPr>
          <a:lstStyle/>
          <a:p>
            <a:r>
              <a:rPr lang="zh-CN" altLang="en-US" sz="800" dirty="0" smtClean="0">
                <a:solidFill>
                  <a:srgbClr val="FFFFCC"/>
                </a:solidFill>
              </a:rPr>
              <a:t>●</a:t>
            </a:r>
            <a:endParaRPr lang="zh-CN" altLang="en-US" sz="800" dirty="0" smtClean="0"/>
          </a:p>
          <a:p>
            <a:endParaRPr lang="zh-CN" altLang="en-US" sz="800" dirty="0">
              <a:solidFill>
                <a:srgbClr val="FFFFCC"/>
              </a:solidFill>
            </a:endParaRPr>
          </a:p>
        </p:txBody>
      </p:sp>
      <p:sp>
        <p:nvSpPr>
          <p:cNvPr id="87" name="矩形 86"/>
          <p:cNvSpPr/>
          <p:nvPr/>
        </p:nvSpPr>
        <p:spPr>
          <a:xfrm>
            <a:off x="8730592" y="2607981"/>
            <a:ext cx="232363" cy="338554"/>
          </a:xfrm>
          <a:prstGeom prst="rect">
            <a:avLst/>
          </a:prstGeom>
        </p:spPr>
        <p:txBody>
          <a:bodyPr wrap="square">
            <a:spAutoFit/>
          </a:bodyPr>
          <a:lstStyle/>
          <a:p>
            <a:r>
              <a:rPr lang="zh-CN" altLang="en-US" sz="800" dirty="0" smtClean="0">
                <a:solidFill>
                  <a:srgbClr val="FFFFCC"/>
                </a:solidFill>
              </a:rPr>
              <a:t>●</a:t>
            </a:r>
            <a:endParaRPr lang="zh-CN" altLang="en-US" sz="800" dirty="0" smtClean="0"/>
          </a:p>
          <a:p>
            <a:endParaRPr lang="zh-CN" altLang="en-US" sz="800" dirty="0">
              <a:solidFill>
                <a:srgbClr val="FFFFCC"/>
              </a:solidFill>
            </a:endParaRPr>
          </a:p>
        </p:txBody>
      </p:sp>
      <p:sp>
        <p:nvSpPr>
          <p:cNvPr id="88" name="矩形 87"/>
          <p:cNvSpPr/>
          <p:nvPr/>
        </p:nvSpPr>
        <p:spPr>
          <a:xfrm>
            <a:off x="9776447" y="4466111"/>
            <a:ext cx="232363" cy="215444"/>
          </a:xfrm>
          <a:prstGeom prst="rect">
            <a:avLst/>
          </a:prstGeom>
        </p:spPr>
        <p:txBody>
          <a:bodyPr wrap="square">
            <a:spAutoFit/>
          </a:bodyPr>
          <a:lstStyle/>
          <a:p>
            <a:r>
              <a:rPr lang="zh-CN" altLang="en-US" sz="800" dirty="0" smtClean="0">
                <a:solidFill>
                  <a:srgbClr val="FFFFCC"/>
                </a:solidFill>
              </a:rPr>
              <a:t>●</a:t>
            </a:r>
            <a:endParaRPr lang="zh-CN" altLang="en-US" sz="800" dirty="0">
              <a:solidFill>
                <a:srgbClr val="FFFFCC"/>
              </a:solidFill>
            </a:endParaRPr>
          </a:p>
        </p:txBody>
      </p:sp>
      <p:sp>
        <p:nvSpPr>
          <p:cNvPr id="89" name="矩形 88"/>
          <p:cNvSpPr/>
          <p:nvPr/>
        </p:nvSpPr>
        <p:spPr>
          <a:xfrm>
            <a:off x="8840343" y="3674023"/>
            <a:ext cx="232363" cy="215444"/>
          </a:xfrm>
          <a:prstGeom prst="rect">
            <a:avLst/>
          </a:prstGeom>
        </p:spPr>
        <p:txBody>
          <a:bodyPr wrap="square">
            <a:spAutoFit/>
          </a:bodyPr>
          <a:lstStyle/>
          <a:p>
            <a:r>
              <a:rPr lang="zh-CN" altLang="en-US" sz="800" dirty="0" smtClean="0">
                <a:solidFill>
                  <a:srgbClr val="FFFFCC"/>
                </a:solidFill>
              </a:rPr>
              <a:t>●</a:t>
            </a:r>
            <a:endParaRPr lang="zh-CN" altLang="en-US" sz="800" dirty="0">
              <a:solidFill>
                <a:srgbClr val="FFFFCC"/>
              </a:solidFill>
            </a:endParaRPr>
          </a:p>
        </p:txBody>
      </p:sp>
      <p:sp>
        <p:nvSpPr>
          <p:cNvPr id="90" name="矩形 89"/>
          <p:cNvSpPr/>
          <p:nvPr/>
        </p:nvSpPr>
        <p:spPr>
          <a:xfrm>
            <a:off x="8336287" y="3457999"/>
            <a:ext cx="232363" cy="215444"/>
          </a:xfrm>
          <a:prstGeom prst="rect">
            <a:avLst/>
          </a:prstGeom>
        </p:spPr>
        <p:txBody>
          <a:bodyPr wrap="square">
            <a:spAutoFit/>
          </a:bodyPr>
          <a:lstStyle/>
          <a:p>
            <a:r>
              <a:rPr lang="zh-CN" altLang="en-US" sz="800" dirty="0" smtClean="0">
                <a:solidFill>
                  <a:srgbClr val="FFFFCC"/>
                </a:solidFill>
              </a:rPr>
              <a:t>●</a:t>
            </a:r>
            <a:endParaRPr lang="zh-CN" altLang="en-US" sz="800" dirty="0">
              <a:solidFill>
                <a:srgbClr val="FFFFCC"/>
              </a:solidFill>
            </a:endParaRPr>
          </a:p>
        </p:txBody>
      </p:sp>
      <p:sp>
        <p:nvSpPr>
          <p:cNvPr id="91" name="矩形 90"/>
          <p:cNvSpPr/>
          <p:nvPr/>
        </p:nvSpPr>
        <p:spPr>
          <a:xfrm>
            <a:off x="9128375" y="3313983"/>
            <a:ext cx="232363" cy="215444"/>
          </a:xfrm>
          <a:prstGeom prst="rect">
            <a:avLst/>
          </a:prstGeom>
        </p:spPr>
        <p:txBody>
          <a:bodyPr wrap="square">
            <a:spAutoFit/>
          </a:bodyPr>
          <a:lstStyle/>
          <a:p>
            <a:r>
              <a:rPr lang="zh-CN" altLang="en-US" sz="800" dirty="0" smtClean="0">
                <a:solidFill>
                  <a:srgbClr val="FFFFCC"/>
                </a:solidFill>
              </a:rPr>
              <a:t>●</a:t>
            </a:r>
            <a:endParaRPr lang="zh-CN" altLang="en-US" sz="800" dirty="0">
              <a:solidFill>
                <a:srgbClr val="FFFFCC"/>
              </a:solidFill>
            </a:endParaRPr>
          </a:p>
        </p:txBody>
      </p:sp>
      <p:sp>
        <p:nvSpPr>
          <p:cNvPr id="92" name="矩形 91"/>
          <p:cNvSpPr/>
          <p:nvPr/>
        </p:nvSpPr>
        <p:spPr>
          <a:xfrm>
            <a:off x="10064479" y="4034063"/>
            <a:ext cx="232363" cy="215444"/>
          </a:xfrm>
          <a:prstGeom prst="rect">
            <a:avLst/>
          </a:prstGeom>
        </p:spPr>
        <p:txBody>
          <a:bodyPr wrap="square">
            <a:spAutoFit/>
          </a:bodyPr>
          <a:lstStyle/>
          <a:p>
            <a:r>
              <a:rPr lang="zh-CN" altLang="en-US" sz="800" dirty="0" smtClean="0">
                <a:solidFill>
                  <a:srgbClr val="FFFFCC"/>
                </a:solidFill>
              </a:rPr>
              <a:t>●</a:t>
            </a:r>
            <a:endParaRPr lang="zh-CN" altLang="en-US" sz="800" dirty="0">
              <a:solidFill>
                <a:srgbClr val="FFFFCC"/>
              </a:solidFill>
            </a:endParaRPr>
          </a:p>
        </p:txBody>
      </p:sp>
      <p:sp>
        <p:nvSpPr>
          <p:cNvPr id="93" name="矩形 92"/>
          <p:cNvSpPr/>
          <p:nvPr/>
        </p:nvSpPr>
        <p:spPr>
          <a:xfrm>
            <a:off x="9344399" y="4754143"/>
            <a:ext cx="232363" cy="215444"/>
          </a:xfrm>
          <a:prstGeom prst="rect">
            <a:avLst/>
          </a:prstGeom>
        </p:spPr>
        <p:txBody>
          <a:bodyPr wrap="square">
            <a:spAutoFit/>
          </a:bodyPr>
          <a:lstStyle/>
          <a:p>
            <a:r>
              <a:rPr lang="zh-CN" altLang="en-US" sz="800" dirty="0" smtClean="0">
                <a:solidFill>
                  <a:srgbClr val="FFFFCC"/>
                </a:solidFill>
              </a:rPr>
              <a:t>●</a:t>
            </a:r>
            <a:endParaRPr lang="zh-CN" altLang="en-US" sz="800" dirty="0">
              <a:solidFill>
                <a:srgbClr val="FFFFCC"/>
              </a:solidFill>
            </a:endParaRPr>
          </a:p>
        </p:txBody>
      </p:sp>
      <p:sp>
        <p:nvSpPr>
          <p:cNvPr id="94" name="矩形 93"/>
          <p:cNvSpPr/>
          <p:nvPr/>
        </p:nvSpPr>
        <p:spPr>
          <a:xfrm>
            <a:off x="7544199" y="3241975"/>
            <a:ext cx="232363" cy="215444"/>
          </a:xfrm>
          <a:prstGeom prst="rect">
            <a:avLst/>
          </a:prstGeom>
        </p:spPr>
        <p:txBody>
          <a:bodyPr wrap="square">
            <a:spAutoFit/>
          </a:bodyPr>
          <a:lstStyle/>
          <a:p>
            <a:r>
              <a:rPr lang="zh-CN" altLang="en-US" sz="800" dirty="0" smtClean="0">
                <a:solidFill>
                  <a:srgbClr val="FFFFCC"/>
                </a:solidFill>
              </a:rPr>
              <a:t>●</a:t>
            </a:r>
            <a:endParaRPr lang="zh-CN" altLang="en-US" sz="800" dirty="0">
              <a:solidFill>
                <a:srgbClr val="FFFFCC"/>
              </a:solidFill>
            </a:endParaRPr>
          </a:p>
        </p:txBody>
      </p:sp>
      <p:sp>
        <p:nvSpPr>
          <p:cNvPr id="95" name="矩形 94"/>
          <p:cNvSpPr/>
          <p:nvPr/>
        </p:nvSpPr>
        <p:spPr>
          <a:xfrm>
            <a:off x="9563891" y="3189917"/>
            <a:ext cx="232363" cy="215444"/>
          </a:xfrm>
          <a:prstGeom prst="rect">
            <a:avLst/>
          </a:prstGeom>
        </p:spPr>
        <p:txBody>
          <a:bodyPr wrap="square">
            <a:spAutoFit/>
          </a:bodyPr>
          <a:lstStyle/>
          <a:p>
            <a:r>
              <a:rPr lang="zh-CN" altLang="en-US" sz="800" dirty="0" smtClean="0">
                <a:solidFill>
                  <a:srgbClr val="FFFFCC"/>
                </a:solidFill>
              </a:rPr>
              <a:t>●</a:t>
            </a:r>
            <a:endParaRPr lang="zh-CN" altLang="en-US" sz="800" dirty="0">
              <a:solidFill>
                <a:srgbClr val="FFFFCC"/>
              </a:solidFill>
            </a:endParaRPr>
          </a:p>
        </p:txBody>
      </p:sp>
      <p:sp>
        <p:nvSpPr>
          <p:cNvPr id="96" name="矩形 95"/>
          <p:cNvSpPr/>
          <p:nvPr/>
        </p:nvSpPr>
        <p:spPr>
          <a:xfrm>
            <a:off x="9488415" y="4250087"/>
            <a:ext cx="232363" cy="215444"/>
          </a:xfrm>
          <a:prstGeom prst="rect">
            <a:avLst/>
          </a:prstGeom>
        </p:spPr>
        <p:txBody>
          <a:bodyPr wrap="square">
            <a:spAutoFit/>
          </a:bodyPr>
          <a:lstStyle/>
          <a:p>
            <a:r>
              <a:rPr lang="zh-CN" altLang="en-US" sz="800" dirty="0" smtClean="0">
                <a:solidFill>
                  <a:srgbClr val="FFFFCC"/>
                </a:solidFill>
              </a:rPr>
              <a:t>●</a:t>
            </a:r>
            <a:endParaRPr lang="zh-CN" altLang="en-US" sz="800" dirty="0">
              <a:solidFill>
                <a:srgbClr val="FFFFCC"/>
              </a:solidFill>
            </a:endParaRPr>
          </a:p>
        </p:txBody>
      </p:sp>
      <p:sp>
        <p:nvSpPr>
          <p:cNvPr id="97" name="矩形 96"/>
          <p:cNvSpPr/>
          <p:nvPr/>
        </p:nvSpPr>
        <p:spPr>
          <a:xfrm>
            <a:off x="9920463" y="3864077"/>
            <a:ext cx="550893" cy="215444"/>
          </a:xfrm>
          <a:prstGeom prst="rect">
            <a:avLst/>
          </a:prstGeom>
        </p:spPr>
        <p:txBody>
          <a:bodyPr wrap="square">
            <a:spAutoFit/>
          </a:bodyPr>
          <a:lstStyle/>
          <a:p>
            <a:r>
              <a:rPr lang="zh-CN" altLang="en-US" sz="800" dirty="0" smtClean="0">
                <a:solidFill>
                  <a:srgbClr val="FFFFCC"/>
                </a:solidFill>
              </a:rPr>
              <a:t>●</a:t>
            </a:r>
            <a:endParaRPr lang="zh-CN" altLang="en-US" sz="800" dirty="0">
              <a:solidFill>
                <a:srgbClr val="FFFFCC"/>
              </a:solidFill>
            </a:endParaRPr>
          </a:p>
        </p:txBody>
      </p:sp>
      <p:sp>
        <p:nvSpPr>
          <p:cNvPr id="98" name="矩形 97"/>
          <p:cNvSpPr/>
          <p:nvPr/>
        </p:nvSpPr>
        <p:spPr>
          <a:xfrm>
            <a:off x="9920463" y="4034063"/>
            <a:ext cx="232363" cy="215444"/>
          </a:xfrm>
          <a:prstGeom prst="rect">
            <a:avLst/>
          </a:prstGeom>
        </p:spPr>
        <p:txBody>
          <a:bodyPr wrap="square">
            <a:spAutoFit/>
          </a:bodyPr>
          <a:lstStyle/>
          <a:p>
            <a:r>
              <a:rPr lang="zh-CN" altLang="en-US" sz="800" dirty="0" smtClean="0">
                <a:solidFill>
                  <a:srgbClr val="FFFFCC"/>
                </a:solidFill>
              </a:rPr>
              <a:t>●</a:t>
            </a:r>
            <a:endParaRPr lang="zh-CN" altLang="en-US" sz="800" dirty="0">
              <a:solidFill>
                <a:srgbClr val="FFFFCC"/>
              </a:solidFill>
            </a:endParaRPr>
          </a:p>
        </p:txBody>
      </p:sp>
      <p:sp>
        <p:nvSpPr>
          <p:cNvPr id="99" name="矩形 98"/>
          <p:cNvSpPr/>
          <p:nvPr/>
        </p:nvSpPr>
        <p:spPr>
          <a:xfrm>
            <a:off x="9776447" y="3313983"/>
            <a:ext cx="232363" cy="215444"/>
          </a:xfrm>
          <a:prstGeom prst="rect">
            <a:avLst/>
          </a:prstGeom>
        </p:spPr>
        <p:txBody>
          <a:bodyPr wrap="square">
            <a:spAutoFit/>
          </a:bodyPr>
          <a:lstStyle/>
          <a:p>
            <a:r>
              <a:rPr lang="zh-CN" altLang="en-US" sz="800" dirty="0" smtClean="0">
                <a:solidFill>
                  <a:srgbClr val="FFFFCC"/>
                </a:solidFill>
              </a:rPr>
              <a:t>●</a:t>
            </a:r>
            <a:endParaRPr lang="zh-CN" altLang="en-US" sz="800" dirty="0">
              <a:solidFill>
                <a:srgbClr val="FFFFCC"/>
              </a:solidFill>
            </a:endParaRPr>
          </a:p>
        </p:txBody>
      </p:sp>
      <p:sp>
        <p:nvSpPr>
          <p:cNvPr id="100" name="矩形 99"/>
          <p:cNvSpPr/>
          <p:nvPr/>
        </p:nvSpPr>
        <p:spPr>
          <a:xfrm>
            <a:off x="9560423" y="3241975"/>
            <a:ext cx="232363" cy="215444"/>
          </a:xfrm>
          <a:prstGeom prst="rect">
            <a:avLst/>
          </a:prstGeom>
        </p:spPr>
        <p:txBody>
          <a:bodyPr wrap="square">
            <a:spAutoFit/>
          </a:bodyPr>
          <a:lstStyle/>
          <a:p>
            <a:r>
              <a:rPr lang="zh-CN" altLang="en-US" sz="800" dirty="0" smtClean="0">
                <a:solidFill>
                  <a:srgbClr val="FFFFCC"/>
                </a:solidFill>
              </a:rPr>
              <a:t>●</a:t>
            </a:r>
            <a:endParaRPr lang="zh-CN" altLang="en-US" sz="800" dirty="0">
              <a:solidFill>
                <a:srgbClr val="FFFFCC"/>
              </a:solidFill>
            </a:endParaRPr>
          </a:p>
        </p:txBody>
      </p:sp>
      <p:sp>
        <p:nvSpPr>
          <p:cNvPr id="101" name="矩形 100"/>
          <p:cNvSpPr/>
          <p:nvPr/>
        </p:nvSpPr>
        <p:spPr>
          <a:xfrm>
            <a:off x="10361180" y="2300748"/>
            <a:ext cx="390395" cy="215444"/>
          </a:xfrm>
          <a:prstGeom prst="rect">
            <a:avLst/>
          </a:prstGeom>
        </p:spPr>
        <p:txBody>
          <a:bodyPr wrap="square">
            <a:spAutoFit/>
          </a:bodyPr>
          <a:lstStyle/>
          <a:p>
            <a:r>
              <a:rPr lang="zh-CN" altLang="en-US" sz="800" dirty="0" smtClean="0">
                <a:solidFill>
                  <a:srgbClr val="FFFFCC"/>
                </a:solidFill>
              </a:rPr>
              <a:t>●</a:t>
            </a:r>
            <a:endParaRPr lang="zh-CN" altLang="en-US" sz="800" dirty="0">
              <a:solidFill>
                <a:srgbClr val="FFFFCC"/>
              </a:solidFill>
            </a:endParaRPr>
          </a:p>
        </p:txBody>
      </p:sp>
      <p:sp>
        <p:nvSpPr>
          <p:cNvPr id="102" name="矩形 101"/>
          <p:cNvSpPr/>
          <p:nvPr/>
        </p:nvSpPr>
        <p:spPr>
          <a:xfrm>
            <a:off x="8408295" y="3097959"/>
            <a:ext cx="232363" cy="215444"/>
          </a:xfrm>
          <a:prstGeom prst="rect">
            <a:avLst/>
          </a:prstGeom>
        </p:spPr>
        <p:txBody>
          <a:bodyPr wrap="square">
            <a:spAutoFit/>
          </a:bodyPr>
          <a:lstStyle/>
          <a:p>
            <a:r>
              <a:rPr lang="zh-CN" altLang="en-US" sz="800" dirty="0" smtClean="0">
                <a:solidFill>
                  <a:srgbClr val="FFFFCC"/>
                </a:solidFill>
              </a:rPr>
              <a:t>●</a:t>
            </a:r>
            <a:endParaRPr lang="zh-CN" altLang="en-US" sz="800" dirty="0">
              <a:solidFill>
                <a:srgbClr val="FFFFCC"/>
              </a:solidFill>
            </a:endParaRPr>
          </a:p>
        </p:txBody>
      </p:sp>
      <p:sp>
        <p:nvSpPr>
          <p:cNvPr id="103" name="矩形 102"/>
          <p:cNvSpPr/>
          <p:nvPr/>
        </p:nvSpPr>
        <p:spPr>
          <a:xfrm>
            <a:off x="9992471" y="3890047"/>
            <a:ext cx="232363" cy="215444"/>
          </a:xfrm>
          <a:prstGeom prst="rect">
            <a:avLst/>
          </a:prstGeom>
        </p:spPr>
        <p:txBody>
          <a:bodyPr wrap="square">
            <a:spAutoFit/>
          </a:bodyPr>
          <a:lstStyle/>
          <a:p>
            <a:r>
              <a:rPr lang="zh-CN" altLang="en-US" sz="800" dirty="0" smtClean="0">
                <a:solidFill>
                  <a:srgbClr val="FFFFCC"/>
                </a:solidFill>
              </a:rPr>
              <a:t>●</a:t>
            </a:r>
            <a:endParaRPr lang="zh-CN" altLang="en-US" sz="800" dirty="0">
              <a:solidFill>
                <a:srgbClr val="FFFFCC"/>
              </a:solidFill>
            </a:endParaRPr>
          </a:p>
        </p:txBody>
      </p:sp>
      <p:sp>
        <p:nvSpPr>
          <p:cNvPr id="104" name="矩形 103"/>
          <p:cNvSpPr/>
          <p:nvPr/>
        </p:nvSpPr>
        <p:spPr>
          <a:xfrm>
            <a:off x="9272391" y="3530007"/>
            <a:ext cx="232363" cy="215444"/>
          </a:xfrm>
          <a:prstGeom prst="rect">
            <a:avLst/>
          </a:prstGeom>
        </p:spPr>
        <p:txBody>
          <a:bodyPr wrap="square">
            <a:spAutoFit/>
          </a:bodyPr>
          <a:lstStyle/>
          <a:p>
            <a:r>
              <a:rPr lang="zh-CN" altLang="en-US" sz="800" dirty="0" smtClean="0">
                <a:solidFill>
                  <a:srgbClr val="FFFFCC"/>
                </a:solidFill>
              </a:rPr>
              <a:t>●</a:t>
            </a:r>
            <a:endParaRPr lang="zh-CN" altLang="en-US" sz="800" dirty="0">
              <a:solidFill>
                <a:srgbClr val="FFFFCC"/>
              </a:solidFill>
            </a:endParaRPr>
          </a:p>
        </p:txBody>
      </p:sp>
      <p:sp>
        <p:nvSpPr>
          <p:cNvPr id="105" name="矩形 104"/>
          <p:cNvSpPr/>
          <p:nvPr/>
        </p:nvSpPr>
        <p:spPr>
          <a:xfrm>
            <a:off x="9272391" y="4034063"/>
            <a:ext cx="232363" cy="215444"/>
          </a:xfrm>
          <a:prstGeom prst="rect">
            <a:avLst/>
          </a:prstGeom>
        </p:spPr>
        <p:txBody>
          <a:bodyPr wrap="square">
            <a:spAutoFit/>
          </a:bodyPr>
          <a:lstStyle/>
          <a:p>
            <a:r>
              <a:rPr lang="zh-CN" altLang="en-US" sz="800" dirty="0" smtClean="0">
                <a:solidFill>
                  <a:srgbClr val="FFFFCC"/>
                </a:solidFill>
              </a:rPr>
              <a:t>●</a:t>
            </a:r>
            <a:endParaRPr lang="zh-CN" altLang="en-US" sz="800" dirty="0">
              <a:solidFill>
                <a:srgbClr val="FFFFCC"/>
              </a:solidFill>
            </a:endParaRPr>
          </a:p>
        </p:txBody>
      </p:sp>
      <p:sp>
        <p:nvSpPr>
          <p:cNvPr id="106" name="矩形 105"/>
          <p:cNvSpPr/>
          <p:nvPr/>
        </p:nvSpPr>
        <p:spPr>
          <a:xfrm>
            <a:off x="8912351" y="4682135"/>
            <a:ext cx="232363" cy="215444"/>
          </a:xfrm>
          <a:prstGeom prst="rect">
            <a:avLst/>
          </a:prstGeom>
        </p:spPr>
        <p:txBody>
          <a:bodyPr wrap="square">
            <a:spAutoFit/>
          </a:bodyPr>
          <a:lstStyle/>
          <a:p>
            <a:r>
              <a:rPr lang="zh-CN" altLang="en-US" sz="800" dirty="0" smtClean="0">
                <a:solidFill>
                  <a:srgbClr val="FFFFCC"/>
                </a:solidFill>
              </a:rPr>
              <a:t>●</a:t>
            </a:r>
            <a:endParaRPr lang="zh-CN" altLang="en-US" sz="800" dirty="0">
              <a:solidFill>
                <a:srgbClr val="FFFFCC"/>
              </a:solidFill>
            </a:endParaRPr>
          </a:p>
        </p:txBody>
      </p:sp>
      <p:sp>
        <p:nvSpPr>
          <p:cNvPr id="107" name="矩形 106"/>
          <p:cNvSpPr/>
          <p:nvPr/>
        </p:nvSpPr>
        <p:spPr>
          <a:xfrm>
            <a:off x="8120263" y="4682135"/>
            <a:ext cx="232363" cy="215444"/>
          </a:xfrm>
          <a:prstGeom prst="rect">
            <a:avLst/>
          </a:prstGeom>
        </p:spPr>
        <p:txBody>
          <a:bodyPr wrap="square">
            <a:spAutoFit/>
          </a:bodyPr>
          <a:lstStyle/>
          <a:p>
            <a:r>
              <a:rPr lang="zh-CN" altLang="en-US" sz="800" dirty="0" smtClean="0">
                <a:solidFill>
                  <a:srgbClr val="FFFFCC"/>
                </a:solidFill>
              </a:rPr>
              <a:t>●</a:t>
            </a:r>
            <a:endParaRPr lang="zh-CN" altLang="en-US" sz="800" dirty="0">
              <a:solidFill>
                <a:srgbClr val="FFFFCC"/>
              </a:solidFill>
            </a:endParaRPr>
          </a:p>
        </p:txBody>
      </p:sp>
      <p:sp>
        <p:nvSpPr>
          <p:cNvPr id="108" name="矩形 107"/>
          <p:cNvSpPr/>
          <p:nvPr/>
        </p:nvSpPr>
        <p:spPr>
          <a:xfrm>
            <a:off x="8696327" y="4322095"/>
            <a:ext cx="232363" cy="215444"/>
          </a:xfrm>
          <a:prstGeom prst="rect">
            <a:avLst/>
          </a:prstGeom>
        </p:spPr>
        <p:txBody>
          <a:bodyPr wrap="square">
            <a:spAutoFit/>
          </a:bodyPr>
          <a:lstStyle/>
          <a:p>
            <a:r>
              <a:rPr lang="zh-CN" altLang="en-US" sz="800" dirty="0" smtClean="0">
                <a:solidFill>
                  <a:srgbClr val="FFFFCC"/>
                </a:solidFill>
              </a:rPr>
              <a:t>●</a:t>
            </a:r>
            <a:endParaRPr lang="zh-CN" altLang="en-US" sz="800" dirty="0">
              <a:solidFill>
                <a:srgbClr val="FFFFCC"/>
              </a:solidFill>
            </a:endParaRPr>
          </a:p>
        </p:txBody>
      </p:sp>
      <p:sp>
        <p:nvSpPr>
          <p:cNvPr id="109" name="矩形 108"/>
          <p:cNvSpPr/>
          <p:nvPr/>
        </p:nvSpPr>
        <p:spPr>
          <a:xfrm>
            <a:off x="9607279" y="2337979"/>
            <a:ext cx="232363" cy="215444"/>
          </a:xfrm>
          <a:prstGeom prst="rect">
            <a:avLst/>
          </a:prstGeom>
        </p:spPr>
        <p:txBody>
          <a:bodyPr wrap="square">
            <a:spAutoFit/>
          </a:bodyPr>
          <a:lstStyle/>
          <a:p>
            <a:r>
              <a:rPr lang="zh-CN" altLang="en-US" sz="800" dirty="0" smtClean="0">
                <a:solidFill>
                  <a:srgbClr val="FFFFCC"/>
                </a:solidFill>
              </a:rPr>
              <a:t>●</a:t>
            </a:r>
            <a:endParaRPr lang="zh-CN" altLang="en-US" sz="800" dirty="0">
              <a:solidFill>
                <a:srgbClr val="FFFFCC"/>
              </a:solidFill>
            </a:endParaRPr>
          </a:p>
        </p:txBody>
      </p:sp>
      <p:sp>
        <p:nvSpPr>
          <p:cNvPr id="110" name="矩形 109"/>
          <p:cNvSpPr/>
          <p:nvPr/>
        </p:nvSpPr>
        <p:spPr>
          <a:xfrm>
            <a:off x="9632431" y="3385991"/>
            <a:ext cx="232363" cy="215444"/>
          </a:xfrm>
          <a:prstGeom prst="rect">
            <a:avLst/>
          </a:prstGeom>
        </p:spPr>
        <p:txBody>
          <a:bodyPr wrap="square">
            <a:spAutoFit/>
          </a:bodyPr>
          <a:lstStyle/>
          <a:p>
            <a:r>
              <a:rPr lang="zh-CN" altLang="en-US" sz="800" dirty="0" smtClean="0">
                <a:solidFill>
                  <a:srgbClr val="FFFFCC"/>
                </a:solidFill>
              </a:rPr>
              <a:t>●</a:t>
            </a:r>
            <a:endParaRPr lang="zh-CN" altLang="en-US" sz="800" dirty="0">
              <a:solidFill>
                <a:srgbClr val="FFFFCC"/>
              </a:solidFill>
            </a:endParaRPr>
          </a:p>
        </p:txBody>
      </p:sp>
      <p:sp>
        <p:nvSpPr>
          <p:cNvPr id="111" name="矩形 110"/>
          <p:cNvSpPr/>
          <p:nvPr/>
        </p:nvSpPr>
        <p:spPr>
          <a:xfrm>
            <a:off x="8552311" y="3241975"/>
            <a:ext cx="232363" cy="215444"/>
          </a:xfrm>
          <a:prstGeom prst="rect">
            <a:avLst/>
          </a:prstGeom>
        </p:spPr>
        <p:txBody>
          <a:bodyPr wrap="square">
            <a:spAutoFit/>
          </a:bodyPr>
          <a:lstStyle/>
          <a:p>
            <a:r>
              <a:rPr lang="zh-CN" altLang="en-US" sz="800" dirty="0" smtClean="0">
                <a:solidFill>
                  <a:srgbClr val="FFFFCC"/>
                </a:solidFill>
              </a:rPr>
              <a:t>●</a:t>
            </a:r>
            <a:endParaRPr lang="zh-CN" altLang="en-US" sz="800" dirty="0">
              <a:solidFill>
                <a:srgbClr val="FFFFCC"/>
              </a:solidFill>
            </a:endParaRPr>
          </a:p>
        </p:txBody>
      </p:sp>
      <p:sp>
        <p:nvSpPr>
          <p:cNvPr id="112" name="矩形 111"/>
          <p:cNvSpPr/>
          <p:nvPr/>
        </p:nvSpPr>
        <p:spPr>
          <a:xfrm>
            <a:off x="9920463" y="4610127"/>
            <a:ext cx="232363" cy="215444"/>
          </a:xfrm>
          <a:prstGeom prst="rect">
            <a:avLst/>
          </a:prstGeom>
        </p:spPr>
        <p:txBody>
          <a:bodyPr wrap="square">
            <a:spAutoFit/>
          </a:bodyPr>
          <a:lstStyle/>
          <a:p>
            <a:r>
              <a:rPr lang="zh-CN" altLang="en-US" sz="800" dirty="0" smtClean="0">
                <a:solidFill>
                  <a:srgbClr val="FFFFCC"/>
                </a:solidFill>
              </a:rPr>
              <a:t>●</a:t>
            </a:r>
            <a:endParaRPr lang="zh-CN" altLang="en-US" sz="800" dirty="0">
              <a:solidFill>
                <a:srgbClr val="FFFFCC"/>
              </a:solidFill>
            </a:endParaRPr>
          </a:p>
        </p:txBody>
      </p:sp>
      <p:sp>
        <p:nvSpPr>
          <p:cNvPr id="113" name="矩形 112"/>
          <p:cNvSpPr/>
          <p:nvPr/>
        </p:nvSpPr>
        <p:spPr>
          <a:xfrm>
            <a:off x="10064479" y="4082712"/>
            <a:ext cx="232363" cy="338554"/>
          </a:xfrm>
          <a:prstGeom prst="rect">
            <a:avLst/>
          </a:prstGeom>
        </p:spPr>
        <p:txBody>
          <a:bodyPr wrap="square">
            <a:spAutoFit/>
          </a:bodyPr>
          <a:lstStyle/>
          <a:p>
            <a:r>
              <a:rPr lang="zh-CN" altLang="en-US" sz="800" dirty="0" smtClean="0">
                <a:solidFill>
                  <a:srgbClr val="FFFFCC"/>
                </a:solidFill>
              </a:rPr>
              <a:t>●</a:t>
            </a:r>
            <a:endParaRPr lang="zh-CN" altLang="en-US" sz="800" dirty="0" smtClean="0"/>
          </a:p>
          <a:p>
            <a:endParaRPr lang="zh-CN" altLang="en-US" sz="800" dirty="0">
              <a:solidFill>
                <a:srgbClr val="FFFFCC"/>
              </a:solidFill>
            </a:endParaRPr>
          </a:p>
        </p:txBody>
      </p:sp>
      <p:sp>
        <p:nvSpPr>
          <p:cNvPr id="114" name="矩形 113"/>
          <p:cNvSpPr/>
          <p:nvPr/>
        </p:nvSpPr>
        <p:spPr>
          <a:xfrm>
            <a:off x="9848455" y="4298736"/>
            <a:ext cx="232363" cy="338554"/>
          </a:xfrm>
          <a:prstGeom prst="rect">
            <a:avLst/>
          </a:prstGeom>
        </p:spPr>
        <p:txBody>
          <a:bodyPr wrap="square">
            <a:spAutoFit/>
          </a:bodyPr>
          <a:lstStyle/>
          <a:p>
            <a:r>
              <a:rPr lang="zh-CN" altLang="en-US" sz="800" dirty="0" smtClean="0">
                <a:solidFill>
                  <a:srgbClr val="FFFFCC"/>
                </a:solidFill>
              </a:rPr>
              <a:t>●</a:t>
            </a:r>
            <a:endParaRPr lang="zh-CN" altLang="en-US" sz="800" dirty="0" smtClean="0"/>
          </a:p>
          <a:p>
            <a:endParaRPr lang="zh-CN" altLang="en-US" sz="800" dirty="0">
              <a:solidFill>
                <a:srgbClr val="FFFFCC"/>
              </a:solidFill>
            </a:endParaRPr>
          </a:p>
        </p:txBody>
      </p:sp>
      <p:sp>
        <p:nvSpPr>
          <p:cNvPr id="115" name="矩形 114"/>
          <p:cNvSpPr/>
          <p:nvPr/>
        </p:nvSpPr>
        <p:spPr>
          <a:xfrm>
            <a:off x="9128375" y="3866688"/>
            <a:ext cx="232363" cy="338554"/>
          </a:xfrm>
          <a:prstGeom prst="rect">
            <a:avLst/>
          </a:prstGeom>
        </p:spPr>
        <p:txBody>
          <a:bodyPr wrap="square">
            <a:spAutoFit/>
          </a:bodyPr>
          <a:lstStyle/>
          <a:p>
            <a:r>
              <a:rPr lang="zh-CN" altLang="en-US" sz="800" dirty="0" smtClean="0">
                <a:solidFill>
                  <a:srgbClr val="FFFFCC"/>
                </a:solidFill>
              </a:rPr>
              <a:t>●</a:t>
            </a:r>
            <a:endParaRPr lang="zh-CN" altLang="en-US" sz="800" dirty="0" smtClean="0"/>
          </a:p>
          <a:p>
            <a:endParaRPr lang="zh-CN" altLang="en-US" sz="800" dirty="0">
              <a:solidFill>
                <a:srgbClr val="FFFFCC"/>
              </a:solidFill>
            </a:endParaRPr>
          </a:p>
        </p:txBody>
      </p:sp>
      <p:sp>
        <p:nvSpPr>
          <p:cNvPr id="116" name="矩形 115"/>
          <p:cNvSpPr/>
          <p:nvPr/>
        </p:nvSpPr>
        <p:spPr>
          <a:xfrm>
            <a:off x="9920463" y="4082712"/>
            <a:ext cx="232363" cy="338554"/>
          </a:xfrm>
          <a:prstGeom prst="rect">
            <a:avLst/>
          </a:prstGeom>
        </p:spPr>
        <p:txBody>
          <a:bodyPr wrap="square">
            <a:spAutoFit/>
          </a:bodyPr>
          <a:lstStyle/>
          <a:p>
            <a:r>
              <a:rPr lang="zh-CN" altLang="en-US" sz="800" dirty="0" smtClean="0">
                <a:solidFill>
                  <a:srgbClr val="FFFFCC"/>
                </a:solidFill>
              </a:rPr>
              <a:t>●</a:t>
            </a:r>
            <a:endParaRPr lang="zh-CN" altLang="en-US" sz="800" dirty="0" smtClean="0"/>
          </a:p>
          <a:p>
            <a:endParaRPr lang="zh-CN" altLang="en-US" sz="800" dirty="0">
              <a:solidFill>
                <a:srgbClr val="FFFFCC"/>
              </a:solidFill>
            </a:endParaRPr>
          </a:p>
        </p:txBody>
      </p:sp>
      <p:sp>
        <p:nvSpPr>
          <p:cNvPr id="117" name="矩形 116"/>
          <p:cNvSpPr/>
          <p:nvPr/>
        </p:nvSpPr>
        <p:spPr>
          <a:xfrm>
            <a:off x="9856268" y="2968750"/>
            <a:ext cx="232363" cy="338554"/>
          </a:xfrm>
          <a:prstGeom prst="rect">
            <a:avLst/>
          </a:prstGeom>
        </p:spPr>
        <p:txBody>
          <a:bodyPr wrap="square">
            <a:spAutoFit/>
          </a:bodyPr>
          <a:lstStyle/>
          <a:p>
            <a:r>
              <a:rPr lang="zh-CN" altLang="en-US" sz="800" dirty="0" smtClean="0">
                <a:solidFill>
                  <a:srgbClr val="FFFFCC"/>
                </a:solidFill>
              </a:rPr>
              <a:t>●</a:t>
            </a:r>
            <a:endParaRPr lang="zh-CN" altLang="en-US" sz="800" dirty="0" smtClean="0"/>
          </a:p>
          <a:p>
            <a:endParaRPr lang="zh-CN" altLang="en-US" sz="800" dirty="0">
              <a:solidFill>
                <a:srgbClr val="FFFFCC"/>
              </a:solidFill>
            </a:endParaRPr>
          </a:p>
        </p:txBody>
      </p:sp>
      <p:sp>
        <p:nvSpPr>
          <p:cNvPr id="118" name="矩形 117"/>
          <p:cNvSpPr/>
          <p:nvPr/>
        </p:nvSpPr>
        <p:spPr>
          <a:xfrm>
            <a:off x="9992471" y="4154720"/>
            <a:ext cx="232363" cy="338554"/>
          </a:xfrm>
          <a:prstGeom prst="rect">
            <a:avLst/>
          </a:prstGeom>
        </p:spPr>
        <p:txBody>
          <a:bodyPr wrap="square">
            <a:spAutoFit/>
          </a:bodyPr>
          <a:lstStyle/>
          <a:p>
            <a:r>
              <a:rPr lang="zh-CN" altLang="en-US" sz="800" dirty="0" smtClean="0">
                <a:solidFill>
                  <a:srgbClr val="FFFFCC"/>
                </a:solidFill>
              </a:rPr>
              <a:t>●</a:t>
            </a:r>
            <a:endParaRPr lang="zh-CN" altLang="en-US" sz="800" dirty="0" smtClean="0"/>
          </a:p>
          <a:p>
            <a:endParaRPr lang="zh-CN" altLang="en-US" sz="800" dirty="0">
              <a:solidFill>
                <a:srgbClr val="FFFFCC"/>
              </a:solidFill>
            </a:endParaRPr>
          </a:p>
        </p:txBody>
      </p:sp>
      <p:sp>
        <p:nvSpPr>
          <p:cNvPr id="119" name="矩形 118"/>
          <p:cNvSpPr/>
          <p:nvPr/>
        </p:nvSpPr>
        <p:spPr>
          <a:xfrm>
            <a:off x="9704439" y="3362632"/>
            <a:ext cx="232363" cy="338554"/>
          </a:xfrm>
          <a:prstGeom prst="rect">
            <a:avLst/>
          </a:prstGeom>
        </p:spPr>
        <p:txBody>
          <a:bodyPr wrap="square">
            <a:spAutoFit/>
          </a:bodyPr>
          <a:lstStyle/>
          <a:p>
            <a:r>
              <a:rPr lang="zh-CN" altLang="en-US" sz="800" dirty="0" smtClean="0">
                <a:solidFill>
                  <a:srgbClr val="FFFFCC"/>
                </a:solidFill>
              </a:rPr>
              <a:t>●</a:t>
            </a:r>
            <a:endParaRPr lang="zh-CN" altLang="en-US" sz="800" dirty="0" smtClean="0"/>
          </a:p>
          <a:p>
            <a:endParaRPr lang="zh-CN" altLang="en-US" sz="800" dirty="0">
              <a:solidFill>
                <a:srgbClr val="FFFFCC"/>
              </a:solidFill>
            </a:endParaRPr>
          </a:p>
        </p:txBody>
      </p:sp>
      <p:sp>
        <p:nvSpPr>
          <p:cNvPr id="120" name="矩形 119"/>
          <p:cNvSpPr/>
          <p:nvPr/>
        </p:nvSpPr>
        <p:spPr>
          <a:xfrm>
            <a:off x="10034105" y="2995656"/>
            <a:ext cx="232363" cy="338554"/>
          </a:xfrm>
          <a:prstGeom prst="rect">
            <a:avLst/>
          </a:prstGeom>
        </p:spPr>
        <p:txBody>
          <a:bodyPr wrap="square">
            <a:spAutoFit/>
          </a:bodyPr>
          <a:lstStyle/>
          <a:p>
            <a:r>
              <a:rPr lang="zh-CN" altLang="en-US" sz="800" dirty="0" smtClean="0">
                <a:solidFill>
                  <a:srgbClr val="FFFFCC"/>
                </a:solidFill>
              </a:rPr>
              <a:t>●</a:t>
            </a:r>
            <a:endParaRPr lang="zh-CN" altLang="en-US" sz="800" dirty="0" smtClean="0"/>
          </a:p>
          <a:p>
            <a:endParaRPr lang="zh-CN" altLang="en-US" sz="800" dirty="0">
              <a:solidFill>
                <a:srgbClr val="FFFFCC"/>
              </a:solidFill>
            </a:endParaRPr>
          </a:p>
        </p:txBody>
      </p:sp>
      <p:sp>
        <p:nvSpPr>
          <p:cNvPr id="121" name="矩形 120"/>
          <p:cNvSpPr/>
          <p:nvPr/>
        </p:nvSpPr>
        <p:spPr>
          <a:xfrm>
            <a:off x="8408295" y="4010704"/>
            <a:ext cx="232363" cy="338554"/>
          </a:xfrm>
          <a:prstGeom prst="rect">
            <a:avLst/>
          </a:prstGeom>
        </p:spPr>
        <p:txBody>
          <a:bodyPr wrap="square">
            <a:spAutoFit/>
          </a:bodyPr>
          <a:lstStyle/>
          <a:p>
            <a:r>
              <a:rPr lang="zh-CN" altLang="en-US" sz="800" dirty="0" smtClean="0">
                <a:solidFill>
                  <a:srgbClr val="FFFFCC"/>
                </a:solidFill>
              </a:rPr>
              <a:t>●</a:t>
            </a:r>
            <a:endParaRPr lang="zh-CN" altLang="en-US" sz="800" dirty="0" smtClean="0"/>
          </a:p>
          <a:p>
            <a:endParaRPr lang="zh-CN" altLang="en-US" sz="800" dirty="0">
              <a:solidFill>
                <a:srgbClr val="FFFFCC"/>
              </a:solidFill>
            </a:endParaRPr>
          </a:p>
        </p:txBody>
      </p:sp>
      <p:sp>
        <p:nvSpPr>
          <p:cNvPr id="122" name="矩形 121"/>
          <p:cNvSpPr/>
          <p:nvPr/>
        </p:nvSpPr>
        <p:spPr>
          <a:xfrm>
            <a:off x="8408295" y="3866688"/>
            <a:ext cx="232363" cy="338554"/>
          </a:xfrm>
          <a:prstGeom prst="rect">
            <a:avLst/>
          </a:prstGeom>
        </p:spPr>
        <p:txBody>
          <a:bodyPr wrap="square">
            <a:spAutoFit/>
          </a:bodyPr>
          <a:lstStyle/>
          <a:p>
            <a:r>
              <a:rPr lang="zh-CN" altLang="en-US" sz="800" dirty="0" smtClean="0">
                <a:solidFill>
                  <a:srgbClr val="FFFFCC"/>
                </a:solidFill>
              </a:rPr>
              <a:t>●</a:t>
            </a:r>
            <a:endParaRPr lang="zh-CN" altLang="en-US" sz="800" dirty="0" smtClean="0"/>
          </a:p>
          <a:p>
            <a:endParaRPr lang="zh-CN" altLang="en-US" sz="800" dirty="0">
              <a:solidFill>
                <a:srgbClr val="FFFFCC"/>
              </a:solidFill>
            </a:endParaRPr>
          </a:p>
        </p:txBody>
      </p:sp>
      <p:sp>
        <p:nvSpPr>
          <p:cNvPr id="123" name="矩形 122"/>
          <p:cNvSpPr/>
          <p:nvPr/>
        </p:nvSpPr>
        <p:spPr>
          <a:xfrm>
            <a:off x="9848455" y="4442752"/>
            <a:ext cx="232363" cy="338554"/>
          </a:xfrm>
          <a:prstGeom prst="rect">
            <a:avLst/>
          </a:prstGeom>
        </p:spPr>
        <p:txBody>
          <a:bodyPr wrap="square">
            <a:spAutoFit/>
          </a:bodyPr>
          <a:lstStyle/>
          <a:p>
            <a:r>
              <a:rPr lang="zh-CN" altLang="en-US" sz="800" dirty="0" smtClean="0">
                <a:solidFill>
                  <a:srgbClr val="FFFFCC"/>
                </a:solidFill>
              </a:rPr>
              <a:t>●</a:t>
            </a:r>
            <a:endParaRPr lang="zh-CN" altLang="en-US" sz="800" dirty="0" smtClean="0"/>
          </a:p>
          <a:p>
            <a:endParaRPr lang="zh-CN" altLang="en-US" sz="800" dirty="0">
              <a:solidFill>
                <a:srgbClr val="FFFFCC"/>
              </a:solidFill>
            </a:endParaRPr>
          </a:p>
        </p:txBody>
      </p:sp>
      <p:sp>
        <p:nvSpPr>
          <p:cNvPr id="124" name="矩形 123"/>
          <p:cNvSpPr/>
          <p:nvPr/>
        </p:nvSpPr>
        <p:spPr>
          <a:xfrm>
            <a:off x="9943881" y="2933195"/>
            <a:ext cx="232363" cy="338554"/>
          </a:xfrm>
          <a:prstGeom prst="rect">
            <a:avLst/>
          </a:prstGeom>
        </p:spPr>
        <p:txBody>
          <a:bodyPr wrap="square">
            <a:spAutoFit/>
          </a:bodyPr>
          <a:lstStyle/>
          <a:p>
            <a:r>
              <a:rPr lang="zh-CN" altLang="en-US" sz="800" dirty="0" smtClean="0">
                <a:solidFill>
                  <a:srgbClr val="FFFFCC"/>
                </a:solidFill>
              </a:rPr>
              <a:t>●</a:t>
            </a:r>
            <a:endParaRPr lang="zh-CN" altLang="en-US" sz="800" dirty="0" smtClean="0"/>
          </a:p>
          <a:p>
            <a:endParaRPr lang="zh-CN" altLang="en-US" sz="800" dirty="0">
              <a:solidFill>
                <a:srgbClr val="FFFFCC"/>
              </a:solidFill>
            </a:endParaRPr>
          </a:p>
        </p:txBody>
      </p:sp>
      <p:sp>
        <p:nvSpPr>
          <p:cNvPr id="125" name="矩形 124"/>
          <p:cNvSpPr/>
          <p:nvPr/>
        </p:nvSpPr>
        <p:spPr>
          <a:xfrm>
            <a:off x="9776447" y="4514760"/>
            <a:ext cx="232363" cy="338554"/>
          </a:xfrm>
          <a:prstGeom prst="rect">
            <a:avLst/>
          </a:prstGeom>
        </p:spPr>
        <p:txBody>
          <a:bodyPr wrap="square">
            <a:spAutoFit/>
          </a:bodyPr>
          <a:lstStyle/>
          <a:p>
            <a:r>
              <a:rPr lang="zh-CN" altLang="en-US" sz="800" dirty="0" smtClean="0">
                <a:solidFill>
                  <a:srgbClr val="FFFFCC"/>
                </a:solidFill>
              </a:rPr>
              <a:t>●</a:t>
            </a:r>
            <a:endParaRPr lang="zh-CN" altLang="en-US" sz="800" dirty="0" smtClean="0"/>
          </a:p>
          <a:p>
            <a:endParaRPr lang="zh-CN" altLang="en-US" sz="800" dirty="0">
              <a:solidFill>
                <a:srgbClr val="FFFFCC"/>
              </a:solidFill>
            </a:endParaRPr>
          </a:p>
        </p:txBody>
      </p:sp>
      <p:sp>
        <p:nvSpPr>
          <p:cNvPr id="126" name="矩形 125"/>
          <p:cNvSpPr/>
          <p:nvPr/>
        </p:nvSpPr>
        <p:spPr>
          <a:xfrm>
            <a:off x="8768335" y="3938696"/>
            <a:ext cx="232363" cy="338554"/>
          </a:xfrm>
          <a:prstGeom prst="rect">
            <a:avLst/>
          </a:prstGeom>
        </p:spPr>
        <p:txBody>
          <a:bodyPr wrap="square">
            <a:spAutoFit/>
          </a:bodyPr>
          <a:lstStyle/>
          <a:p>
            <a:r>
              <a:rPr lang="zh-CN" altLang="en-US" sz="800" dirty="0" smtClean="0">
                <a:solidFill>
                  <a:srgbClr val="FFFFCC"/>
                </a:solidFill>
              </a:rPr>
              <a:t>●</a:t>
            </a:r>
            <a:endParaRPr lang="zh-CN" altLang="en-US" sz="800" dirty="0" smtClean="0"/>
          </a:p>
          <a:p>
            <a:endParaRPr lang="zh-CN" altLang="en-US" sz="800" dirty="0">
              <a:solidFill>
                <a:srgbClr val="FFFFCC"/>
              </a:solidFill>
            </a:endParaRPr>
          </a:p>
        </p:txBody>
      </p:sp>
      <p:sp>
        <p:nvSpPr>
          <p:cNvPr id="127" name="矩形 126"/>
          <p:cNvSpPr/>
          <p:nvPr/>
        </p:nvSpPr>
        <p:spPr>
          <a:xfrm>
            <a:off x="9272391" y="3650664"/>
            <a:ext cx="232363" cy="338554"/>
          </a:xfrm>
          <a:prstGeom prst="rect">
            <a:avLst/>
          </a:prstGeom>
        </p:spPr>
        <p:txBody>
          <a:bodyPr wrap="square">
            <a:spAutoFit/>
          </a:bodyPr>
          <a:lstStyle/>
          <a:p>
            <a:r>
              <a:rPr lang="zh-CN" altLang="en-US" sz="800" dirty="0" smtClean="0">
                <a:solidFill>
                  <a:srgbClr val="FFFFCC"/>
                </a:solidFill>
              </a:rPr>
              <a:t>●</a:t>
            </a:r>
            <a:endParaRPr lang="zh-CN" altLang="en-US" sz="800" dirty="0" smtClean="0"/>
          </a:p>
          <a:p>
            <a:endParaRPr lang="zh-CN" altLang="en-US" sz="800" dirty="0">
              <a:solidFill>
                <a:srgbClr val="FFFFCC"/>
              </a:solidFill>
            </a:endParaRPr>
          </a:p>
        </p:txBody>
      </p:sp>
      <p:sp>
        <p:nvSpPr>
          <p:cNvPr id="128" name="矩形 127"/>
          <p:cNvSpPr/>
          <p:nvPr/>
        </p:nvSpPr>
        <p:spPr>
          <a:xfrm>
            <a:off x="8552311" y="4370744"/>
            <a:ext cx="232363" cy="338554"/>
          </a:xfrm>
          <a:prstGeom prst="rect">
            <a:avLst/>
          </a:prstGeom>
        </p:spPr>
        <p:txBody>
          <a:bodyPr wrap="square">
            <a:spAutoFit/>
          </a:bodyPr>
          <a:lstStyle/>
          <a:p>
            <a:r>
              <a:rPr lang="zh-CN" altLang="en-US" sz="800" dirty="0" smtClean="0">
                <a:solidFill>
                  <a:srgbClr val="FFFFCC"/>
                </a:solidFill>
              </a:rPr>
              <a:t>●</a:t>
            </a:r>
            <a:endParaRPr lang="zh-CN" altLang="en-US" sz="800" dirty="0" smtClean="0"/>
          </a:p>
          <a:p>
            <a:endParaRPr lang="zh-CN" altLang="en-US" sz="800" dirty="0">
              <a:solidFill>
                <a:srgbClr val="FFFFCC"/>
              </a:solidFill>
            </a:endParaRPr>
          </a:p>
        </p:txBody>
      </p:sp>
      <p:sp>
        <p:nvSpPr>
          <p:cNvPr id="129" name="矩形 128"/>
          <p:cNvSpPr/>
          <p:nvPr/>
        </p:nvSpPr>
        <p:spPr>
          <a:xfrm>
            <a:off x="8624319" y="4298736"/>
            <a:ext cx="232363" cy="338554"/>
          </a:xfrm>
          <a:prstGeom prst="rect">
            <a:avLst/>
          </a:prstGeom>
        </p:spPr>
        <p:txBody>
          <a:bodyPr wrap="square">
            <a:spAutoFit/>
          </a:bodyPr>
          <a:lstStyle/>
          <a:p>
            <a:r>
              <a:rPr lang="zh-CN" altLang="en-US" sz="800" dirty="0" smtClean="0">
                <a:solidFill>
                  <a:srgbClr val="FFFFCC"/>
                </a:solidFill>
              </a:rPr>
              <a:t>●</a:t>
            </a:r>
            <a:endParaRPr lang="zh-CN" altLang="en-US" sz="800" dirty="0" smtClean="0"/>
          </a:p>
          <a:p>
            <a:endParaRPr lang="zh-CN" altLang="en-US" sz="800" dirty="0">
              <a:solidFill>
                <a:srgbClr val="FFFFCC"/>
              </a:solidFill>
            </a:endParaRPr>
          </a:p>
        </p:txBody>
      </p:sp>
      <p:sp>
        <p:nvSpPr>
          <p:cNvPr id="130" name="矩形 129"/>
          <p:cNvSpPr/>
          <p:nvPr/>
        </p:nvSpPr>
        <p:spPr>
          <a:xfrm>
            <a:off x="8768335" y="4370744"/>
            <a:ext cx="232363" cy="338554"/>
          </a:xfrm>
          <a:prstGeom prst="rect">
            <a:avLst/>
          </a:prstGeom>
        </p:spPr>
        <p:txBody>
          <a:bodyPr wrap="square">
            <a:spAutoFit/>
          </a:bodyPr>
          <a:lstStyle/>
          <a:p>
            <a:r>
              <a:rPr lang="zh-CN" altLang="en-US" sz="800" dirty="0" smtClean="0">
                <a:solidFill>
                  <a:srgbClr val="FFFFCC"/>
                </a:solidFill>
              </a:rPr>
              <a:t>●</a:t>
            </a:r>
            <a:endParaRPr lang="zh-CN" altLang="en-US" sz="800" dirty="0" smtClean="0"/>
          </a:p>
          <a:p>
            <a:endParaRPr lang="zh-CN" altLang="en-US" sz="800" dirty="0">
              <a:solidFill>
                <a:srgbClr val="FFFFCC"/>
              </a:solidFill>
            </a:endParaRPr>
          </a:p>
        </p:txBody>
      </p:sp>
      <p:sp>
        <p:nvSpPr>
          <p:cNvPr id="131" name="矩形 130"/>
          <p:cNvSpPr/>
          <p:nvPr/>
        </p:nvSpPr>
        <p:spPr>
          <a:xfrm>
            <a:off x="9344399" y="3218616"/>
            <a:ext cx="232363" cy="338554"/>
          </a:xfrm>
          <a:prstGeom prst="rect">
            <a:avLst/>
          </a:prstGeom>
        </p:spPr>
        <p:txBody>
          <a:bodyPr wrap="square">
            <a:spAutoFit/>
          </a:bodyPr>
          <a:lstStyle/>
          <a:p>
            <a:r>
              <a:rPr lang="zh-CN" altLang="en-US" sz="800" dirty="0" smtClean="0">
                <a:solidFill>
                  <a:srgbClr val="FFFFCC"/>
                </a:solidFill>
              </a:rPr>
              <a:t>●</a:t>
            </a:r>
            <a:endParaRPr lang="zh-CN" altLang="en-US" sz="800" dirty="0" smtClean="0"/>
          </a:p>
          <a:p>
            <a:endParaRPr lang="zh-CN" altLang="en-US" sz="800" dirty="0">
              <a:solidFill>
                <a:srgbClr val="FFFFCC"/>
              </a:solidFill>
            </a:endParaRPr>
          </a:p>
        </p:txBody>
      </p:sp>
      <p:sp>
        <p:nvSpPr>
          <p:cNvPr id="132" name="矩形 131"/>
          <p:cNvSpPr/>
          <p:nvPr/>
        </p:nvSpPr>
        <p:spPr>
          <a:xfrm>
            <a:off x="9056367" y="4226728"/>
            <a:ext cx="232363" cy="338554"/>
          </a:xfrm>
          <a:prstGeom prst="rect">
            <a:avLst/>
          </a:prstGeom>
        </p:spPr>
        <p:txBody>
          <a:bodyPr wrap="square">
            <a:spAutoFit/>
          </a:bodyPr>
          <a:lstStyle/>
          <a:p>
            <a:r>
              <a:rPr lang="zh-CN" altLang="en-US" sz="800" dirty="0" smtClean="0">
                <a:solidFill>
                  <a:srgbClr val="FFFFCC"/>
                </a:solidFill>
              </a:rPr>
              <a:t>●</a:t>
            </a:r>
            <a:endParaRPr lang="zh-CN" altLang="en-US" sz="800" dirty="0" smtClean="0"/>
          </a:p>
          <a:p>
            <a:endParaRPr lang="zh-CN" altLang="en-US" sz="800" dirty="0">
              <a:solidFill>
                <a:srgbClr val="FFFFCC"/>
              </a:solidFill>
            </a:endParaRPr>
          </a:p>
        </p:txBody>
      </p:sp>
      <p:sp>
        <p:nvSpPr>
          <p:cNvPr id="133" name="矩形 132"/>
          <p:cNvSpPr/>
          <p:nvPr/>
        </p:nvSpPr>
        <p:spPr>
          <a:xfrm>
            <a:off x="9200383" y="4226728"/>
            <a:ext cx="232363" cy="338554"/>
          </a:xfrm>
          <a:prstGeom prst="rect">
            <a:avLst/>
          </a:prstGeom>
        </p:spPr>
        <p:txBody>
          <a:bodyPr wrap="square">
            <a:spAutoFit/>
          </a:bodyPr>
          <a:lstStyle/>
          <a:p>
            <a:r>
              <a:rPr lang="zh-CN" altLang="en-US" sz="800" dirty="0" smtClean="0">
                <a:solidFill>
                  <a:srgbClr val="FFFFCC"/>
                </a:solidFill>
              </a:rPr>
              <a:t>●</a:t>
            </a:r>
            <a:endParaRPr lang="zh-CN" altLang="en-US" sz="800" dirty="0" smtClean="0"/>
          </a:p>
          <a:p>
            <a:endParaRPr lang="zh-CN" altLang="en-US" sz="800" dirty="0">
              <a:solidFill>
                <a:srgbClr val="FFFFCC"/>
              </a:solidFill>
            </a:endParaRPr>
          </a:p>
        </p:txBody>
      </p:sp>
      <p:sp>
        <p:nvSpPr>
          <p:cNvPr id="134" name="矩形 133"/>
          <p:cNvSpPr/>
          <p:nvPr/>
        </p:nvSpPr>
        <p:spPr>
          <a:xfrm>
            <a:off x="8696327" y="4514760"/>
            <a:ext cx="232363" cy="338554"/>
          </a:xfrm>
          <a:prstGeom prst="rect">
            <a:avLst/>
          </a:prstGeom>
        </p:spPr>
        <p:txBody>
          <a:bodyPr wrap="square">
            <a:spAutoFit/>
          </a:bodyPr>
          <a:lstStyle/>
          <a:p>
            <a:r>
              <a:rPr lang="zh-CN" altLang="en-US" sz="800" dirty="0" smtClean="0">
                <a:solidFill>
                  <a:srgbClr val="FFFFCC"/>
                </a:solidFill>
              </a:rPr>
              <a:t>●</a:t>
            </a:r>
            <a:endParaRPr lang="zh-CN" altLang="en-US" sz="800" dirty="0" smtClean="0"/>
          </a:p>
          <a:p>
            <a:endParaRPr lang="zh-CN" altLang="en-US" sz="800" dirty="0">
              <a:solidFill>
                <a:srgbClr val="FFFFCC"/>
              </a:solidFill>
            </a:endParaRPr>
          </a:p>
        </p:txBody>
      </p:sp>
      <p:sp>
        <p:nvSpPr>
          <p:cNvPr id="135" name="矩形 134"/>
          <p:cNvSpPr/>
          <p:nvPr/>
        </p:nvSpPr>
        <p:spPr>
          <a:xfrm>
            <a:off x="6968135" y="3722672"/>
            <a:ext cx="232363" cy="338554"/>
          </a:xfrm>
          <a:prstGeom prst="rect">
            <a:avLst/>
          </a:prstGeom>
        </p:spPr>
        <p:txBody>
          <a:bodyPr wrap="square">
            <a:spAutoFit/>
          </a:bodyPr>
          <a:lstStyle/>
          <a:p>
            <a:r>
              <a:rPr lang="zh-CN" altLang="en-US" sz="800" dirty="0" smtClean="0">
                <a:solidFill>
                  <a:srgbClr val="FFFFCC"/>
                </a:solidFill>
              </a:rPr>
              <a:t>●</a:t>
            </a:r>
            <a:endParaRPr lang="zh-CN" altLang="en-US" sz="800" dirty="0" smtClean="0"/>
          </a:p>
          <a:p>
            <a:endParaRPr lang="zh-CN" altLang="en-US" sz="800" dirty="0">
              <a:solidFill>
                <a:srgbClr val="FFFFCC"/>
              </a:solidFill>
            </a:endParaRPr>
          </a:p>
        </p:txBody>
      </p:sp>
      <p:sp>
        <p:nvSpPr>
          <p:cNvPr id="136" name="矩形 135"/>
          <p:cNvSpPr/>
          <p:nvPr/>
        </p:nvSpPr>
        <p:spPr>
          <a:xfrm>
            <a:off x="7911194" y="3039841"/>
            <a:ext cx="232363" cy="215444"/>
          </a:xfrm>
          <a:prstGeom prst="rect">
            <a:avLst/>
          </a:prstGeom>
        </p:spPr>
        <p:txBody>
          <a:bodyPr wrap="square">
            <a:spAutoFit/>
          </a:bodyPr>
          <a:lstStyle/>
          <a:p>
            <a:r>
              <a:rPr lang="zh-CN" altLang="en-US" sz="800" dirty="0" smtClean="0">
                <a:solidFill>
                  <a:srgbClr val="FFFFCC"/>
                </a:solidFill>
              </a:rPr>
              <a:t>●</a:t>
            </a:r>
            <a:endParaRPr lang="zh-CN" altLang="en-US" sz="800" dirty="0">
              <a:solidFill>
                <a:srgbClr val="FFFFCC"/>
              </a:solidFill>
            </a:endParaRPr>
          </a:p>
        </p:txBody>
      </p:sp>
      <p:sp>
        <p:nvSpPr>
          <p:cNvPr id="137" name="矩形 136"/>
          <p:cNvSpPr/>
          <p:nvPr/>
        </p:nvSpPr>
        <p:spPr>
          <a:xfrm>
            <a:off x="7262285" y="3001675"/>
            <a:ext cx="232363" cy="215444"/>
          </a:xfrm>
          <a:prstGeom prst="rect">
            <a:avLst/>
          </a:prstGeom>
        </p:spPr>
        <p:txBody>
          <a:bodyPr wrap="square">
            <a:spAutoFit/>
          </a:bodyPr>
          <a:lstStyle/>
          <a:p>
            <a:r>
              <a:rPr lang="zh-CN" altLang="en-US" sz="800" dirty="0" smtClean="0">
                <a:solidFill>
                  <a:srgbClr val="FFFFCC"/>
                </a:solidFill>
              </a:rPr>
              <a:t>●</a:t>
            </a:r>
            <a:endParaRPr lang="zh-CN" altLang="en-US" sz="800" dirty="0">
              <a:solidFill>
                <a:srgbClr val="FFFFCC"/>
              </a:solidFill>
            </a:endParaRPr>
          </a:p>
        </p:txBody>
      </p:sp>
      <p:sp>
        <p:nvSpPr>
          <p:cNvPr id="138" name="矩形 137"/>
          <p:cNvSpPr/>
          <p:nvPr/>
        </p:nvSpPr>
        <p:spPr>
          <a:xfrm>
            <a:off x="7118269" y="2785651"/>
            <a:ext cx="232363" cy="215444"/>
          </a:xfrm>
          <a:prstGeom prst="rect">
            <a:avLst/>
          </a:prstGeom>
        </p:spPr>
        <p:txBody>
          <a:bodyPr wrap="square">
            <a:spAutoFit/>
          </a:bodyPr>
          <a:lstStyle/>
          <a:p>
            <a:r>
              <a:rPr lang="zh-CN" altLang="en-US" sz="800" dirty="0" smtClean="0">
                <a:solidFill>
                  <a:srgbClr val="FFFFCC"/>
                </a:solidFill>
              </a:rPr>
              <a:t>●</a:t>
            </a:r>
            <a:endParaRPr lang="zh-CN" altLang="en-US" sz="800" dirty="0">
              <a:solidFill>
                <a:srgbClr val="FFFFCC"/>
              </a:solidFill>
            </a:endParaRPr>
          </a:p>
        </p:txBody>
      </p:sp>
      <p:sp>
        <p:nvSpPr>
          <p:cNvPr id="139" name="矩形 138"/>
          <p:cNvSpPr/>
          <p:nvPr/>
        </p:nvSpPr>
        <p:spPr>
          <a:xfrm>
            <a:off x="7118269" y="3001675"/>
            <a:ext cx="232363" cy="215444"/>
          </a:xfrm>
          <a:prstGeom prst="rect">
            <a:avLst/>
          </a:prstGeom>
        </p:spPr>
        <p:txBody>
          <a:bodyPr wrap="square">
            <a:spAutoFit/>
          </a:bodyPr>
          <a:lstStyle/>
          <a:p>
            <a:r>
              <a:rPr lang="zh-CN" altLang="en-US" sz="800" dirty="0" smtClean="0">
                <a:solidFill>
                  <a:srgbClr val="FFFFCC"/>
                </a:solidFill>
              </a:rPr>
              <a:t>●</a:t>
            </a:r>
            <a:endParaRPr lang="zh-CN" altLang="en-US" sz="800" dirty="0">
              <a:solidFill>
                <a:srgbClr val="FFFFCC"/>
              </a:solidFill>
            </a:endParaRPr>
          </a:p>
        </p:txBody>
      </p:sp>
      <p:sp>
        <p:nvSpPr>
          <p:cNvPr id="140" name="矩形 139"/>
          <p:cNvSpPr/>
          <p:nvPr/>
        </p:nvSpPr>
        <p:spPr>
          <a:xfrm>
            <a:off x="7190277" y="2857659"/>
            <a:ext cx="232363" cy="215444"/>
          </a:xfrm>
          <a:prstGeom prst="rect">
            <a:avLst/>
          </a:prstGeom>
        </p:spPr>
        <p:txBody>
          <a:bodyPr wrap="square">
            <a:spAutoFit/>
          </a:bodyPr>
          <a:lstStyle/>
          <a:p>
            <a:r>
              <a:rPr lang="zh-CN" altLang="en-US" sz="800" dirty="0" smtClean="0">
                <a:solidFill>
                  <a:srgbClr val="FFFFCC"/>
                </a:solidFill>
              </a:rPr>
              <a:t>●</a:t>
            </a:r>
            <a:endParaRPr lang="zh-CN" altLang="en-US" sz="800" dirty="0">
              <a:solidFill>
                <a:srgbClr val="FFFFCC"/>
              </a:solidFill>
            </a:endParaRPr>
          </a:p>
        </p:txBody>
      </p:sp>
      <p:sp>
        <p:nvSpPr>
          <p:cNvPr id="141" name="矩形 140"/>
          <p:cNvSpPr/>
          <p:nvPr/>
        </p:nvSpPr>
        <p:spPr>
          <a:xfrm>
            <a:off x="7262285" y="3050324"/>
            <a:ext cx="232363" cy="338554"/>
          </a:xfrm>
          <a:prstGeom prst="rect">
            <a:avLst/>
          </a:prstGeom>
        </p:spPr>
        <p:txBody>
          <a:bodyPr wrap="square">
            <a:spAutoFit/>
          </a:bodyPr>
          <a:lstStyle/>
          <a:p>
            <a:r>
              <a:rPr lang="zh-CN" altLang="en-US" sz="800" dirty="0" smtClean="0">
                <a:solidFill>
                  <a:srgbClr val="FFFFCC"/>
                </a:solidFill>
              </a:rPr>
              <a:t>●</a:t>
            </a:r>
            <a:endParaRPr lang="zh-CN" altLang="en-US" sz="800" dirty="0" smtClean="0"/>
          </a:p>
          <a:p>
            <a:endParaRPr lang="zh-CN" altLang="en-US" sz="800" dirty="0">
              <a:solidFill>
                <a:srgbClr val="FFFFCC"/>
              </a:solidFill>
            </a:endParaRPr>
          </a:p>
        </p:txBody>
      </p:sp>
      <p:sp>
        <p:nvSpPr>
          <p:cNvPr id="142" name="矩形 141"/>
          <p:cNvSpPr/>
          <p:nvPr/>
        </p:nvSpPr>
        <p:spPr>
          <a:xfrm>
            <a:off x="7118269" y="3050324"/>
            <a:ext cx="232363" cy="338554"/>
          </a:xfrm>
          <a:prstGeom prst="rect">
            <a:avLst/>
          </a:prstGeom>
        </p:spPr>
        <p:txBody>
          <a:bodyPr wrap="square">
            <a:spAutoFit/>
          </a:bodyPr>
          <a:lstStyle/>
          <a:p>
            <a:r>
              <a:rPr lang="zh-CN" altLang="en-US" sz="800" dirty="0" smtClean="0">
                <a:solidFill>
                  <a:srgbClr val="FFFFCC"/>
                </a:solidFill>
              </a:rPr>
              <a:t>●</a:t>
            </a:r>
            <a:endParaRPr lang="zh-CN" altLang="en-US" sz="800" dirty="0" smtClean="0"/>
          </a:p>
          <a:p>
            <a:endParaRPr lang="zh-CN" altLang="en-US" sz="800" dirty="0">
              <a:solidFill>
                <a:srgbClr val="FFFFCC"/>
              </a:solidFill>
            </a:endParaRPr>
          </a:p>
        </p:txBody>
      </p:sp>
      <p:sp>
        <p:nvSpPr>
          <p:cNvPr id="143" name="矩形 142"/>
          <p:cNvSpPr/>
          <p:nvPr/>
        </p:nvSpPr>
        <p:spPr>
          <a:xfrm>
            <a:off x="7190277" y="3122332"/>
            <a:ext cx="232363" cy="338554"/>
          </a:xfrm>
          <a:prstGeom prst="rect">
            <a:avLst/>
          </a:prstGeom>
        </p:spPr>
        <p:txBody>
          <a:bodyPr wrap="square">
            <a:spAutoFit/>
          </a:bodyPr>
          <a:lstStyle/>
          <a:p>
            <a:r>
              <a:rPr lang="zh-CN" altLang="en-US" sz="800" dirty="0" smtClean="0">
                <a:solidFill>
                  <a:srgbClr val="FFFFCC"/>
                </a:solidFill>
              </a:rPr>
              <a:t>●</a:t>
            </a:r>
            <a:endParaRPr lang="zh-CN" altLang="en-US" sz="800" dirty="0" smtClean="0"/>
          </a:p>
          <a:p>
            <a:endParaRPr lang="zh-CN" altLang="en-US" sz="800" dirty="0">
              <a:solidFill>
                <a:srgbClr val="FFFFCC"/>
              </a:solidFill>
            </a:endParaRPr>
          </a:p>
        </p:txBody>
      </p:sp>
      <p:sp>
        <p:nvSpPr>
          <p:cNvPr id="144" name="矩形 143"/>
          <p:cNvSpPr/>
          <p:nvPr/>
        </p:nvSpPr>
        <p:spPr>
          <a:xfrm>
            <a:off x="7414685" y="3154075"/>
            <a:ext cx="232363" cy="215444"/>
          </a:xfrm>
          <a:prstGeom prst="rect">
            <a:avLst/>
          </a:prstGeom>
        </p:spPr>
        <p:txBody>
          <a:bodyPr wrap="square">
            <a:spAutoFit/>
          </a:bodyPr>
          <a:lstStyle/>
          <a:p>
            <a:r>
              <a:rPr lang="zh-CN" altLang="en-US" sz="800" dirty="0" smtClean="0">
                <a:solidFill>
                  <a:srgbClr val="FFFFCC"/>
                </a:solidFill>
              </a:rPr>
              <a:t>●</a:t>
            </a:r>
            <a:endParaRPr lang="zh-CN" altLang="en-US" sz="800" dirty="0">
              <a:solidFill>
                <a:srgbClr val="FFFFCC"/>
              </a:solidFill>
            </a:endParaRPr>
          </a:p>
        </p:txBody>
      </p:sp>
      <p:sp>
        <p:nvSpPr>
          <p:cNvPr id="145" name="矩形 144"/>
          <p:cNvSpPr/>
          <p:nvPr/>
        </p:nvSpPr>
        <p:spPr>
          <a:xfrm>
            <a:off x="6975701" y="2864309"/>
            <a:ext cx="232363" cy="215444"/>
          </a:xfrm>
          <a:prstGeom prst="rect">
            <a:avLst/>
          </a:prstGeom>
        </p:spPr>
        <p:txBody>
          <a:bodyPr wrap="square">
            <a:spAutoFit/>
          </a:bodyPr>
          <a:lstStyle/>
          <a:p>
            <a:r>
              <a:rPr lang="zh-CN" altLang="en-US" sz="800" dirty="0" smtClean="0">
                <a:solidFill>
                  <a:srgbClr val="FFFFCC"/>
                </a:solidFill>
              </a:rPr>
              <a:t>●</a:t>
            </a:r>
            <a:endParaRPr lang="zh-CN" altLang="en-US" sz="800" dirty="0">
              <a:solidFill>
                <a:srgbClr val="FFFFCC"/>
              </a:solidFill>
            </a:endParaRPr>
          </a:p>
        </p:txBody>
      </p:sp>
      <p:sp>
        <p:nvSpPr>
          <p:cNvPr id="146" name="矩形 145"/>
          <p:cNvSpPr/>
          <p:nvPr/>
        </p:nvSpPr>
        <p:spPr>
          <a:xfrm>
            <a:off x="7609882" y="3080333"/>
            <a:ext cx="232363" cy="215444"/>
          </a:xfrm>
          <a:prstGeom prst="rect">
            <a:avLst/>
          </a:prstGeom>
        </p:spPr>
        <p:txBody>
          <a:bodyPr wrap="square">
            <a:spAutoFit/>
          </a:bodyPr>
          <a:lstStyle/>
          <a:p>
            <a:r>
              <a:rPr lang="zh-CN" altLang="en-US" sz="800" dirty="0" smtClean="0">
                <a:solidFill>
                  <a:srgbClr val="FFFFCC"/>
                </a:solidFill>
              </a:rPr>
              <a:t>●</a:t>
            </a:r>
            <a:endParaRPr lang="zh-CN" altLang="en-US" sz="800" dirty="0">
              <a:solidFill>
                <a:srgbClr val="FFFFCC"/>
              </a:solidFill>
            </a:endParaRPr>
          </a:p>
        </p:txBody>
      </p:sp>
      <p:sp>
        <p:nvSpPr>
          <p:cNvPr id="147" name="矩形 146"/>
          <p:cNvSpPr/>
          <p:nvPr/>
        </p:nvSpPr>
        <p:spPr>
          <a:xfrm>
            <a:off x="6931743" y="3141405"/>
            <a:ext cx="643297" cy="215444"/>
          </a:xfrm>
          <a:prstGeom prst="rect">
            <a:avLst/>
          </a:prstGeom>
        </p:spPr>
        <p:txBody>
          <a:bodyPr wrap="square">
            <a:spAutoFit/>
          </a:bodyPr>
          <a:lstStyle/>
          <a:p>
            <a:r>
              <a:rPr lang="zh-CN" altLang="en-US" sz="800" dirty="0" smtClean="0">
                <a:solidFill>
                  <a:srgbClr val="FFFFCC"/>
                </a:solidFill>
              </a:rPr>
              <a:t>●</a:t>
            </a:r>
            <a:endParaRPr lang="zh-CN" altLang="en-US" sz="800" dirty="0">
              <a:solidFill>
                <a:srgbClr val="FFFFCC"/>
              </a:solidFill>
            </a:endParaRPr>
          </a:p>
        </p:txBody>
      </p:sp>
      <p:sp>
        <p:nvSpPr>
          <p:cNvPr id="148" name="矩形 147"/>
          <p:cNvSpPr/>
          <p:nvPr/>
        </p:nvSpPr>
        <p:spPr>
          <a:xfrm>
            <a:off x="6603523" y="3320711"/>
            <a:ext cx="232363" cy="338554"/>
          </a:xfrm>
          <a:prstGeom prst="rect">
            <a:avLst/>
          </a:prstGeom>
        </p:spPr>
        <p:txBody>
          <a:bodyPr wrap="square">
            <a:spAutoFit/>
          </a:bodyPr>
          <a:lstStyle/>
          <a:p>
            <a:r>
              <a:rPr lang="zh-CN" altLang="en-US" sz="800" dirty="0" smtClean="0">
                <a:solidFill>
                  <a:srgbClr val="FFFFCC"/>
                </a:solidFill>
              </a:rPr>
              <a:t>●</a:t>
            </a:r>
            <a:endParaRPr lang="zh-CN" altLang="en-US" sz="800" dirty="0" smtClean="0"/>
          </a:p>
          <a:p>
            <a:endParaRPr lang="zh-CN" altLang="en-US" sz="800" dirty="0">
              <a:solidFill>
                <a:srgbClr val="FFFFCC"/>
              </a:solidFill>
            </a:endParaRPr>
          </a:p>
        </p:txBody>
      </p:sp>
      <p:sp>
        <p:nvSpPr>
          <p:cNvPr id="149" name="矩形 148"/>
          <p:cNvSpPr/>
          <p:nvPr/>
        </p:nvSpPr>
        <p:spPr>
          <a:xfrm>
            <a:off x="7359447" y="3583857"/>
            <a:ext cx="173082" cy="340879"/>
          </a:xfrm>
          <a:prstGeom prst="rect">
            <a:avLst/>
          </a:prstGeom>
        </p:spPr>
        <p:txBody>
          <a:bodyPr wrap="square">
            <a:spAutoFit/>
          </a:bodyPr>
          <a:lstStyle/>
          <a:p>
            <a:r>
              <a:rPr lang="zh-CN" altLang="en-US" sz="800" dirty="0" smtClean="0">
                <a:solidFill>
                  <a:srgbClr val="FFFFCC"/>
                </a:solidFill>
              </a:rPr>
              <a:t>●</a:t>
            </a:r>
            <a:endParaRPr lang="zh-CN" altLang="en-US" sz="800" dirty="0" smtClean="0"/>
          </a:p>
          <a:p>
            <a:endParaRPr lang="zh-CN" altLang="en-US" sz="800" dirty="0">
              <a:solidFill>
                <a:srgbClr val="FFFFCC"/>
              </a:solidFill>
            </a:endParaRPr>
          </a:p>
        </p:txBody>
      </p:sp>
      <p:sp>
        <p:nvSpPr>
          <p:cNvPr id="150" name="矩形 149"/>
          <p:cNvSpPr/>
          <p:nvPr/>
        </p:nvSpPr>
        <p:spPr>
          <a:xfrm>
            <a:off x="9607258" y="4927635"/>
            <a:ext cx="232363" cy="215444"/>
          </a:xfrm>
          <a:prstGeom prst="rect">
            <a:avLst/>
          </a:prstGeom>
        </p:spPr>
        <p:txBody>
          <a:bodyPr wrap="square">
            <a:spAutoFit/>
          </a:bodyPr>
          <a:lstStyle/>
          <a:p>
            <a:r>
              <a:rPr lang="zh-CN" altLang="en-US" sz="800" dirty="0" smtClean="0">
                <a:solidFill>
                  <a:srgbClr val="FFFFCC"/>
                </a:solidFill>
              </a:rPr>
              <a:t>●</a:t>
            </a:r>
            <a:endParaRPr lang="zh-CN" altLang="en-US" sz="800" dirty="0">
              <a:solidFill>
                <a:srgbClr val="FFFFCC"/>
              </a:solidFill>
            </a:endParaRPr>
          </a:p>
        </p:txBody>
      </p:sp>
      <p:sp>
        <p:nvSpPr>
          <p:cNvPr id="151" name="矩形 150"/>
          <p:cNvSpPr/>
          <p:nvPr/>
        </p:nvSpPr>
        <p:spPr>
          <a:xfrm>
            <a:off x="8958349" y="4889469"/>
            <a:ext cx="232363" cy="215444"/>
          </a:xfrm>
          <a:prstGeom prst="rect">
            <a:avLst/>
          </a:prstGeom>
        </p:spPr>
        <p:txBody>
          <a:bodyPr wrap="square">
            <a:spAutoFit/>
          </a:bodyPr>
          <a:lstStyle/>
          <a:p>
            <a:r>
              <a:rPr lang="zh-CN" altLang="en-US" sz="800" dirty="0" smtClean="0">
                <a:solidFill>
                  <a:srgbClr val="FFFFCC"/>
                </a:solidFill>
              </a:rPr>
              <a:t>●</a:t>
            </a:r>
            <a:endParaRPr lang="zh-CN" altLang="en-US" sz="800" dirty="0">
              <a:solidFill>
                <a:srgbClr val="FFFFCC"/>
              </a:solidFill>
            </a:endParaRPr>
          </a:p>
        </p:txBody>
      </p:sp>
      <p:sp>
        <p:nvSpPr>
          <p:cNvPr id="152" name="矩形 151"/>
          <p:cNvSpPr/>
          <p:nvPr/>
        </p:nvSpPr>
        <p:spPr>
          <a:xfrm>
            <a:off x="8814333" y="4673445"/>
            <a:ext cx="232363" cy="215444"/>
          </a:xfrm>
          <a:prstGeom prst="rect">
            <a:avLst/>
          </a:prstGeom>
        </p:spPr>
        <p:txBody>
          <a:bodyPr wrap="square">
            <a:spAutoFit/>
          </a:bodyPr>
          <a:lstStyle/>
          <a:p>
            <a:r>
              <a:rPr lang="zh-CN" altLang="en-US" sz="800" dirty="0" smtClean="0">
                <a:solidFill>
                  <a:srgbClr val="FFFFCC"/>
                </a:solidFill>
              </a:rPr>
              <a:t>●</a:t>
            </a:r>
            <a:endParaRPr lang="zh-CN" altLang="en-US" sz="800" dirty="0">
              <a:solidFill>
                <a:srgbClr val="FFFFCC"/>
              </a:solidFill>
            </a:endParaRPr>
          </a:p>
        </p:txBody>
      </p:sp>
      <p:sp>
        <p:nvSpPr>
          <p:cNvPr id="153" name="矩形 152"/>
          <p:cNvSpPr/>
          <p:nvPr/>
        </p:nvSpPr>
        <p:spPr>
          <a:xfrm>
            <a:off x="8814333" y="4889469"/>
            <a:ext cx="232363" cy="215444"/>
          </a:xfrm>
          <a:prstGeom prst="rect">
            <a:avLst/>
          </a:prstGeom>
        </p:spPr>
        <p:txBody>
          <a:bodyPr wrap="square">
            <a:spAutoFit/>
          </a:bodyPr>
          <a:lstStyle/>
          <a:p>
            <a:r>
              <a:rPr lang="zh-CN" altLang="en-US" sz="800" dirty="0" smtClean="0">
                <a:solidFill>
                  <a:srgbClr val="FFFFCC"/>
                </a:solidFill>
              </a:rPr>
              <a:t>●</a:t>
            </a:r>
            <a:endParaRPr lang="zh-CN" altLang="en-US" sz="800" dirty="0">
              <a:solidFill>
                <a:srgbClr val="FFFFCC"/>
              </a:solidFill>
            </a:endParaRPr>
          </a:p>
        </p:txBody>
      </p:sp>
      <p:sp>
        <p:nvSpPr>
          <p:cNvPr id="154" name="矩形 153"/>
          <p:cNvSpPr/>
          <p:nvPr/>
        </p:nvSpPr>
        <p:spPr>
          <a:xfrm>
            <a:off x="8886341" y="4745453"/>
            <a:ext cx="232363" cy="215444"/>
          </a:xfrm>
          <a:prstGeom prst="rect">
            <a:avLst/>
          </a:prstGeom>
        </p:spPr>
        <p:txBody>
          <a:bodyPr wrap="square">
            <a:spAutoFit/>
          </a:bodyPr>
          <a:lstStyle/>
          <a:p>
            <a:r>
              <a:rPr lang="zh-CN" altLang="en-US" sz="800" dirty="0" smtClean="0">
                <a:solidFill>
                  <a:srgbClr val="FFFFCC"/>
                </a:solidFill>
              </a:rPr>
              <a:t>●</a:t>
            </a:r>
            <a:endParaRPr lang="zh-CN" altLang="en-US" sz="800" dirty="0">
              <a:solidFill>
                <a:srgbClr val="FFFFCC"/>
              </a:solidFill>
            </a:endParaRPr>
          </a:p>
        </p:txBody>
      </p:sp>
      <p:sp>
        <p:nvSpPr>
          <p:cNvPr id="155" name="矩形 154"/>
          <p:cNvSpPr/>
          <p:nvPr/>
        </p:nvSpPr>
        <p:spPr>
          <a:xfrm>
            <a:off x="8966733" y="4871883"/>
            <a:ext cx="550893" cy="215444"/>
          </a:xfrm>
          <a:prstGeom prst="rect">
            <a:avLst/>
          </a:prstGeom>
        </p:spPr>
        <p:txBody>
          <a:bodyPr wrap="square">
            <a:spAutoFit/>
          </a:bodyPr>
          <a:lstStyle/>
          <a:p>
            <a:r>
              <a:rPr lang="zh-CN" altLang="en-US" sz="800" dirty="0" smtClean="0">
                <a:solidFill>
                  <a:srgbClr val="FFFFCC"/>
                </a:solidFill>
              </a:rPr>
              <a:t>●</a:t>
            </a:r>
            <a:endParaRPr lang="zh-CN" altLang="en-US" sz="800" dirty="0">
              <a:solidFill>
                <a:srgbClr val="FFFFCC"/>
              </a:solidFill>
            </a:endParaRPr>
          </a:p>
        </p:txBody>
      </p:sp>
      <p:sp>
        <p:nvSpPr>
          <p:cNvPr id="156" name="矩形 155"/>
          <p:cNvSpPr/>
          <p:nvPr/>
        </p:nvSpPr>
        <p:spPr>
          <a:xfrm>
            <a:off x="9038741" y="4897853"/>
            <a:ext cx="232363" cy="215444"/>
          </a:xfrm>
          <a:prstGeom prst="rect">
            <a:avLst/>
          </a:prstGeom>
        </p:spPr>
        <p:txBody>
          <a:bodyPr wrap="square">
            <a:spAutoFit/>
          </a:bodyPr>
          <a:lstStyle/>
          <a:p>
            <a:r>
              <a:rPr lang="zh-CN" altLang="en-US" sz="800" dirty="0" smtClean="0">
                <a:solidFill>
                  <a:srgbClr val="FFFFCC"/>
                </a:solidFill>
              </a:rPr>
              <a:t>●</a:t>
            </a:r>
            <a:endParaRPr lang="zh-CN" altLang="en-US" sz="800" dirty="0">
              <a:solidFill>
                <a:srgbClr val="FFFFCC"/>
              </a:solidFill>
            </a:endParaRPr>
          </a:p>
        </p:txBody>
      </p:sp>
      <p:sp>
        <p:nvSpPr>
          <p:cNvPr id="157" name="矩形 156"/>
          <p:cNvSpPr/>
          <p:nvPr/>
        </p:nvSpPr>
        <p:spPr>
          <a:xfrm>
            <a:off x="9164828" y="4255289"/>
            <a:ext cx="232363" cy="215444"/>
          </a:xfrm>
          <a:prstGeom prst="rect">
            <a:avLst/>
          </a:prstGeom>
        </p:spPr>
        <p:txBody>
          <a:bodyPr wrap="square">
            <a:spAutoFit/>
          </a:bodyPr>
          <a:lstStyle/>
          <a:p>
            <a:r>
              <a:rPr lang="zh-CN" altLang="en-US" sz="800" dirty="0" smtClean="0">
                <a:solidFill>
                  <a:srgbClr val="FFFFCC"/>
                </a:solidFill>
              </a:rPr>
              <a:t>●</a:t>
            </a:r>
            <a:endParaRPr lang="zh-CN" altLang="en-US" sz="800" dirty="0">
              <a:solidFill>
                <a:srgbClr val="FFFFCC"/>
              </a:solidFill>
            </a:endParaRPr>
          </a:p>
        </p:txBody>
      </p:sp>
      <p:sp>
        <p:nvSpPr>
          <p:cNvPr id="158" name="矩形 157"/>
          <p:cNvSpPr/>
          <p:nvPr/>
        </p:nvSpPr>
        <p:spPr>
          <a:xfrm>
            <a:off x="9092820" y="4111273"/>
            <a:ext cx="232363" cy="215444"/>
          </a:xfrm>
          <a:prstGeom prst="rect">
            <a:avLst/>
          </a:prstGeom>
        </p:spPr>
        <p:txBody>
          <a:bodyPr wrap="square">
            <a:spAutoFit/>
          </a:bodyPr>
          <a:lstStyle/>
          <a:p>
            <a:r>
              <a:rPr lang="zh-CN" altLang="en-US" sz="800" dirty="0" smtClean="0">
                <a:solidFill>
                  <a:srgbClr val="FFFFCC"/>
                </a:solidFill>
              </a:rPr>
              <a:t>●</a:t>
            </a:r>
            <a:endParaRPr lang="zh-CN" altLang="en-US" sz="800" dirty="0">
              <a:solidFill>
                <a:srgbClr val="FFFFCC"/>
              </a:solidFill>
            </a:endParaRPr>
          </a:p>
        </p:txBody>
      </p:sp>
      <p:sp>
        <p:nvSpPr>
          <p:cNvPr id="159" name="矩形 158"/>
          <p:cNvSpPr/>
          <p:nvPr/>
        </p:nvSpPr>
        <p:spPr>
          <a:xfrm>
            <a:off x="9164828" y="4303938"/>
            <a:ext cx="232363" cy="338554"/>
          </a:xfrm>
          <a:prstGeom prst="rect">
            <a:avLst/>
          </a:prstGeom>
        </p:spPr>
        <p:txBody>
          <a:bodyPr wrap="square">
            <a:spAutoFit/>
          </a:bodyPr>
          <a:lstStyle/>
          <a:p>
            <a:r>
              <a:rPr lang="zh-CN" altLang="en-US" sz="800" dirty="0" smtClean="0">
                <a:solidFill>
                  <a:srgbClr val="FFFFCC"/>
                </a:solidFill>
              </a:rPr>
              <a:t>●</a:t>
            </a:r>
            <a:endParaRPr lang="zh-CN" altLang="en-US" sz="800" dirty="0" smtClean="0"/>
          </a:p>
          <a:p>
            <a:endParaRPr lang="zh-CN" altLang="en-US" sz="800" dirty="0">
              <a:solidFill>
                <a:srgbClr val="FFFFCC"/>
              </a:solidFill>
            </a:endParaRPr>
          </a:p>
        </p:txBody>
      </p:sp>
      <p:sp>
        <p:nvSpPr>
          <p:cNvPr id="160" name="矩形 159"/>
          <p:cNvSpPr/>
          <p:nvPr/>
        </p:nvSpPr>
        <p:spPr>
          <a:xfrm>
            <a:off x="9092820" y="4375946"/>
            <a:ext cx="232363" cy="338554"/>
          </a:xfrm>
          <a:prstGeom prst="rect">
            <a:avLst/>
          </a:prstGeom>
        </p:spPr>
        <p:txBody>
          <a:bodyPr wrap="square">
            <a:spAutoFit/>
          </a:bodyPr>
          <a:lstStyle/>
          <a:p>
            <a:r>
              <a:rPr lang="zh-CN" altLang="en-US" sz="800" dirty="0" smtClean="0">
                <a:solidFill>
                  <a:srgbClr val="FFFFCC"/>
                </a:solidFill>
              </a:rPr>
              <a:t>●</a:t>
            </a:r>
            <a:endParaRPr lang="zh-CN" altLang="en-US" sz="800" dirty="0" smtClean="0"/>
          </a:p>
          <a:p>
            <a:endParaRPr lang="zh-CN" altLang="en-US" sz="800" dirty="0">
              <a:solidFill>
                <a:srgbClr val="FFFFCC"/>
              </a:solidFill>
            </a:endParaRPr>
          </a:p>
        </p:txBody>
      </p:sp>
      <p:sp>
        <p:nvSpPr>
          <p:cNvPr id="161" name="矩形 160"/>
          <p:cNvSpPr/>
          <p:nvPr/>
        </p:nvSpPr>
        <p:spPr>
          <a:xfrm>
            <a:off x="9317228" y="4407689"/>
            <a:ext cx="232363" cy="215444"/>
          </a:xfrm>
          <a:prstGeom prst="rect">
            <a:avLst/>
          </a:prstGeom>
        </p:spPr>
        <p:txBody>
          <a:bodyPr wrap="square">
            <a:spAutoFit/>
          </a:bodyPr>
          <a:lstStyle/>
          <a:p>
            <a:r>
              <a:rPr lang="zh-CN" altLang="en-US" sz="800" dirty="0" smtClean="0">
                <a:solidFill>
                  <a:srgbClr val="FFFFCC"/>
                </a:solidFill>
              </a:rPr>
              <a:t>●</a:t>
            </a:r>
            <a:endParaRPr lang="zh-CN" altLang="en-US" sz="800" dirty="0">
              <a:solidFill>
                <a:srgbClr val="FFFFCC"/>
              </a:solidFill>
            </a:endParaRPr>
          </a:p>
        </p:txBody>
      </p:sp>
      <p:sp>
        <p:nvSpPr>
          <p:cNvPr id="162" name="矩形 161"/>
          <p:cNvSpPr/>
          <p:nvPr/>
        </p:nvSpPr>
        <p:spPr>
          <a:xfrm>
            <a:off x="9173212" y="4237703"/>
            <a:ext cx="550893" cy="215444"/>
          </a:xfrm>
          <a:prstGeom prst="rect">
            <a:avLst/>
          </a:prstGeom>
        </p:spPr>
        <p:txBody>
          <a:bodyPr wrap="square">
            <a:spAutoFit/>
          </a:bodyPr>
          <a:lstStyle/>
          <a:p>
            <a:r>
              <a:rPr lang="zh-CN" altLang="en-US" sz="800" dirty="0" smtClean="0">
                <a:solidFill>
                  <a:srgbClr val="FFFFCC"/>
                </a:solidFill>
              </a:rPr>
              <a:t>●</a:t>
            </a:r>
            <a:endParaRPr lang="zh-CN" altLang="en-US" sz="800" dirty="0">
              <a:solidFill>
                <a:srgbClr val="FFFFCC"/>
              </a:solidFill>
            </a:endParaRPr>
          </a:p>
        </p:txBody>
      </p:sp>
      <p:sp>
        <p:nvSpPr>
          <p:cNvPr id="163" name="矩形 162"/>
          <p:cNvSpPr/>
          <p:nvPr/>
        </p:nvSpPr>
        <p:spPr>
          <a:xfrm>
            <a:off x="9173212" y="4407689"/>
            <a:ext cx="232363" cy="215444"/>
          </a:xfrm>
          <a:prstGeom prst="rect">
            <a:avLst/>
          </a:prstGeom>
        </p:spPr>
        <p:txBody>
          <a:bodyPr wrap="square">
            <a:spAutoFit/>
          </a:bodyPr>
          <a:lstStyle/>
          <a:p>
            <a:r>
              <a:rPr lang="zh-CN" altLang="en-US" sz="800" dirty="0" smtClean="0">
                <a:solidFill>
                  <a:srgbClr val="FFFFCC"/>
                </a:solidFill>
              </a:rPr>
              <a:t>●</a:t>
            </a:r>
            <a:endParaRPr lang="zh-CN" altLang="en-US" sz="800" dirty="0">
              <a:solidFill>
                <a:srgbClr val="FFFFCC"/>
              </a:solidFill>
            </a:endParaRPr>
          </a:p>
        </p:txBody>
      </p:sp>
      <p:sp>
        <p:nvSpPr>
          <p:cNvPr id="164" name="矩形 163"/>
          <p:cNvSpPr/>
          <p:nvPr/>
        </p:nvSpPr>
        <p:spPr>
          <a:xfrm>
            <a:off x="9245220" y="4263673"/>
            <a:ext cx="232363" cy="215444"/>
          </a:xfrm>
          <a:prstGeom prst="rect">
            <a:avLst/>
          </a:prstGeom>
        </p:spPr>
        <p:txBody>
          <a:bodyPr wrap="square">
            <a:spAutoFit/>
          </a:bodyPr>
          <a:lstStyle/>
          <a:p>
            <a:r>
              <a:rPr lang="zh-CN" altLang="en-US" sz="800" dirty="0" smtClean="0">
                <a:solidFill>
                  <a:srgbClr val="FFFFCC"/>
                </a:solidFill>
              </a:rPr>
              <a:t>●</a:t>
            </a:r>
            <a:endParaRPr lang="zh-CN" altLang="en-US" sz="800" dirty="0">
              <a:solidFill>
                <a:srgbClr val="FFFFCC"/>
              </a:solidFill>
            </a:endParaRPr>
          </a:p>
        </p:txBody>
      </p:sp>
      <p:sp>
        <p:nvSpPr>
          <p:cNvPr id="165" name="矩形 164"/>
          <p:cNvSpPr/>
          <p:nvPr/>
        </p:nvSpPr>
        <p:spPr>
          <a:xfrm>
            <a:off x="10290622" y="1959457"/>
            <a:ext cx="232363" cy="215444"/>
          </a:xfrm>
          <a:prstGeom prst="rect">
            <a:avLst/>
          </a:prstGeom>
        </p:spPr>
        <p:txBody>
          <a:bodyPr wrap="square">
            <a:spAutoFit/>
          </a:bodyPr>
          <a:lstStyle/>
          <a:p>
            <a:r>
              <a:rPr lang="zh-CN" altLang="en-US" sz="800" dirty="0" smtClean="0">
                <a:solidFill>
                  <a:srgbClr val="FFFFCC"/>
                </a:solidFill>
              </a:rPr>
              <a:t>●</a:t>
            </a:r>
            <a:endParaRPr lang="zh-CN" altLang="en-US" sz="800" dirty="0">
              <a:solidFill>
                <a:srgbClr val="FFFFCC"/>
              </a:solidFill>
            </a:endParaRPr>
          </a:p>
        </p:txBody>
      </p:sp>
      <p:sp>
        <p:nvSpPr>
          <p:cNvPr id="166" name="矩形 165"/>
          <p:cNvSpPr/>
          <p:nvPr/>
        </p:nvSpPr>
        <p:spPr>
          <a:xfrm>
            <a:off x="10218614" y="1815441"/>
            <a:ext cx="232363" cy="215444"/>
          </a:xfrm>
          <a:prstGeom prst="rect">
            <a:avLst/>
          </a:prstGeom>
        </p:spPr>
        <p:txBody>
          <a:bodyPr wrap="square">
            <a:spAutoFit/>
          </a:bodyPr>
          <a:lstStyle/>
          <a:p>
            <a:r>
              <a:rPr lang="zh-CN" altLang="en-US" sz="800" dirty="0" smtClean="0">
                <a:solidFill>
                  <a:srgbClr val="FFFFCC"/>
                </a:solidFill>
              </a:rPr>
              <a:t>●</a:t>
            </a:r>
            <a:endParaRPr lang="zh-CN" altLang="en-US" sz="800" dirty="0">
              <a:solidFill>
                <a:srgbClr val="FFFFCC"/>
              </a:solidFill>
            </a:endParaRPr>
          </a:p>
        </p:txBody>
      </p:sp>
      <p:sp>
        <p:nvSpPr>
          <p:cNvPr id="167" name="矩形 166"/>
          <p:cNvSpPr/>
          <p:nvPr/>
        </p:nvSpPr>
        <p:spPr>
          <a:xfrm>
            <a:off x="10290622" y="2008106"/>
            <a:ext cx="232363" cy="338554"/>
          </a:xfrm>
          <a:prstGeom prst="rect">
            <a:avLst/>
          </a:prstGeom>
        </p:spPr>
        <p:txBody>
          <a:bodyPr wrap="square">
            <a:spAutoFit/>
          </a:bodyPr>
          <a:lstStyle/>
          <a:p>
            <a:r>
              <a:rPr lang="zh-CN" altLang="en-US" sz="800" dirty="0" smtClean="0">
                <a:solidFill>
                  <a:srgbClr val="FFFFCC"/>
                </a:solidFill>
              </a:rPr>
              <a:t>●</a:t>
            </a:r>
            <a:endParaRPr lang="zh-CN" altLang="en-US" sz="800" dirty="0" smtClean="0"/>
          </a:p>
          <a:p>
            <a:endParaRPr lang="zh-CN" altLang="en-US" sz="800" dirty="0">
              <a:solidFill>
                <a:srgbClr val="FFFFCC"/>
              </a:solidFill>
            </a:endParaRPr>
          </a:p>
        </p:txBody>
      </p:sp>
      <p:sp>
        <p:nvSpPr>
          <p:cNvPr id="168" name="矩形 167"/>
          <p:cNvSpPr/>
          <p:nvPr/>
        </p:nvSpPr>
        <p:spPr>
          <a:xfrm>
            <a:off x="10218614" y="2080114"/>
            <a:ext cx="232363" cy="338554"/>
          </a:xfrm>
          <a:prstGeom prst="rect">
            <a:avLst/>
          </a:prstGeom>
        </p:spPr>
        <p:txBody>
          <a:bodyPr wrap="square">
            <a:spAutoFit/>
          </a:bodyPr>
          <a:lstStyle/>
          <a:p>
            <a:r>
              <a:rPr lang="zh-CN" altLang="en-US" sz="800" dirty="0" smtClean="0">
                <a:solidFill>
                  <a:srgbClr val="FFFFCC"/>
                </a:solidFill>
              </a:rPr>
              <a:t>●</a:t>
            </a:r>
            <a:endParaRPr lang="zh-CN" altLang="en-US" sz="800" dirty="0" smtClean="0"/>
          </a:p>
          <a:p>
            <a:endParaRPr lang="zh-CN" altLang="en-US" sz="800" dirty="0">
              <a:solidFill>
                <a:srgbClr val="FFFFCC"/>
              </a:solidFill>
            </a:endParaRPr>
          </a:p>
        </p:txBody>
      </p:sp>
      <p:sp>
        <p:nvSpPr>
          <p:cNvPr id="169" name="矩形 168"/>
          <p:cNvSpPr/>
          <p:nvPr/>
        </p:nvSpPr>
        <p:spPr>
          <a:xfrm>
            <a:off x="10443022" y="2111857"/>
            <a:ext cx="232363" cy="215444"/>
          </a:xfrm>
          <a:prstGeom prst="rect">
            <a:avLst/>
          </a:prstGeom>
        </p:spPr>
        <p:txBody>
          <a:bodyPr wrap="square">
            <a:spAutoFit/>
          </a:bodyPr>
          <a:lstStyle/>
          <a:p>
            <a:r>
              <a:rPr lang="zh-CN" altLang="en-US" sz="800" dirty="0" smtClean="0">
                <a:solidFill>
                  <a:srgbClr val="FFFFCC"/>
                </a:solidFill>
              </a:rPr>
              <a:t>●</a:t>
            </a:r>
            <a:endParaRPr lang="zh-CN" altLang="en-US" sz="800" dirty="0">
              <a:solidFill>
                <a:srgbClr val="FFFFCC"/>
              </a:solidFill>
            </a:endParaRPr>
          </a:p>
        </p:txBody>
      </p:sp>
      <p:sp>
        <p:nvSpPr>
          <p:cNvPr id="170" name="矩形 169"/>
          <p:cNvSpPr/>
          <p:nvPr/>
        </p:nvSpPr>
        <p:spPr>
          <a:xfrm>
            <a:off x="6449676" y="2251587"/>
            <a:ext cx="550893" cy="215444"/>
          </a:xfrm>
          <a:prstGeom prst="rect">
            <a:avLst/>
          </a:prstGeom>
        </p:spPr>
        <p:txBody>
          <a:bodyPr wrap="square">
            <a:spAutoFit/>
          </a:bodyPr>
          <a:lstStyle/>
          <a:p>
            <a:r>
              <a:rPr lang="zh-CN" altLang="en-US" sz="800" dirty="0" smtClean="0">
                <a:solidFill>
                  <a:srgbClr val="FFFFCC"/>
                </a:solidFill>
              </a:rPr>
              <a:t>●</a:t>
            </a:r>
            <a:endParaRPr lang="zh-CN" altLang="en-US" sz="800" dirty="0">
              <a:solidFill>
                <a:srgbClr val="FFFFCC"/>
              </a:solidFill>
            </a:endParaRPr>
          </a:p>
        </p:txBody>
      </p:sp>
      <p:sp>
        <p:nvSpPr>
          <p:cNvPr id="171" name="矩形 170"/>
          <p:cNvSpPr/>
          <p:nvPr/>
        </p:nvSpPr>
        <p:spPr>
          <a:xfrm>
            <a:off x="6508670" y="1580915"/>
            <a:ext cx="232363" cy="215444"/>
          </a:xfrm>
          <a:prstGeom prst="rect">
            <a:avLst/>
          </a:prstGeom>
        </p:spPr>
        <p:txBody>
          <a:bodyPr wrap="square">
            <a:spAutoFit/>
          </a:bodyPr>
          <a:lstStyle/>
          <a:p>
            <a:r>
              <a:rPr lang="zh-CN" altLang="en-US" sz="800" dirty="0" smtClean="0">
                <a:solidFill>
                  <a:srgbClr val="FFFFCC"/>
                </a:solidFill>
              </a:rPr>
              <a:t>●</a:t>
            </a:r>
            <a:endParaRPr lang="zh-CN" altLang="en-US" sz="800" dirty="0">
              <a:solidFill>
                <a:srgbClr val="FFFFCC"/>
              </a:solidFill>
            </a:endParaRPr>
          </a:p>
        </p:txBody>
      </p:sp>
      <p:sp>
        <p:nvSpPr>
          <p:cNvPr id="172" name="矩形 171"/>
          <p:cNvSpPr/>
          <p:nvPr/>
        </p:nvSpPr>
        <p:spPr>
          <a:xfrm>
            <a:off x="10710227" y="1879351"/>
            <a:ext cx="232363" cy="215444"/>
          </a:xfrm>
          <a:prstGeom prst="rect">
            <a:avLst/>
          </a:prstGeom>
        </p:spPr>
        <p:txBody>
          <a:bodyPr wrap="square">
            <a:spAutoFit/>
          </a:bodyPr>
          <a:lstStyle/>
          <a:p>
            <a:r>
              <a:rPr lang="zh-CN" altLang="en-US" sz="800" dirty="0" smtClean="0">
                <a:solidFill>
                  <a:srgbClr val="FFFFCC"/>
                </a:solidFill>
              </a:rPr>
              <a:t>●</a:t>
            </a:r>
            <a:endParaRPr lang="zh-CN" altLang="en-US" sz="800" dirty="0">
              <a:solidFill>
                <a:srgbClr val="FFFFCC"/>
              </a:solidFill>
            </a:endParaRPr>
          </a:p>
        </p:txBody>
      </p:sp>
      <p:sp>
        <p:nvSpPr>
          <p:cNvPr id="173" name="矩形 172"/>
          <p:cNvSpPr/>
          <p:nvPr/>
        </p:nvSpPr>
        <p:spPr>
          <a:xfrm>
            <a:off x="10600338" y="1251534"/>
            <a:ext cx="232363" cy="215444"/>
          </a:xfrm>
          <a:prstGeom prst="rect">
            <a:avLst/>
          </a:prstGeom>
        </p:spPr>
        <p:txBody>
          <a:bodyPr wrap="square">
            <a:spAutoFit/>
          </a:bodyPr>
          <a:lstStyle/>
          <a:p>
            <a:r>
              <a:rPr lang="zh-CN" altLang="en-US" sz="800" dirty="0" smtClean="0">
                <a:solidFill>
                  <a:srgbClr val="FFFFCC"/>
                </a:solidFill>
              </a:rPr>
              <a:t>●</a:t>
            </a:r>
            <a:endParaRPr lang="zh-CN" altLang="en-US" sz="800" dirty="0">
              <a:solidFill>
                <a:srgbClr val="FFFFCC"/>
              </a:solidFill>
            </a:endParaRPr>
          </a:p>
        </p:txBody>
      </p:sp>
      <p:sp>
        <p:nvSpPr>
          <p:cNvPr id="174" name="矩形 173"/>
          <p:cNvSpPr/>
          <p:nvPr/>
        </p:nvSpPr>
        <p:spPr>
          <a:xfrm>
            <a:off x="10528330" y="1107518"/>
            <a:ext cx="232363" cy="215444"/>
          </a:xfrm>
          <a:prstGeom prst="rect">
            <a:avLst/>
          </a:prstGeom>
        </p:spPr>
        <p:txBody>
          <a:bodyPr wrap="square">
            <a:spAutoFit/>
          </a:bodyPr>
          <a:lstStyle/>
          <a:p>
            <a:r>
              <a:rPr lang="zh-CN" altLang="en-US" sz="800" dirty="0" smtClean="0">
                <a:solidFill>
                  <a:srgbClr val="FFFFCC"/>
                </a:solidFill>
              </a:rPr>
              <a:t>●</a:t>
            </a:r>
            <a:endParaRPr lang="zh-CN" altLang="en-US" sz="800" dirty="0">
              <a:solidFill>
                <a:srgbClr val="FFFFCC"/>
              </a:solidFill>
            </a:endParaRPr>
          </a:p>
        </p:txBody>
      </p:sp>
      <p:sp>
        <p:nvSpPr>
          <p:cNvPr id="175" name="矩形 174"/>
          <p:cNvSpPr/>
          <p:nvPr/>
        </p:nvSpPr>
        <p:spPr>
          <a:xfrm>
            <a:off x="10600338" y="1300183"/>
            <a:ext cx="232363" cy="338554"/>
          </a:xfrm>
          <a:prstGeom prst="rect">
            <a:avLst/>
          </a:prstGeom>
        </p:spPr>
        <p:txBody>
          <a:bodyPr wrap="square">
            <a:spAutoFit/>
          </a:bodyPr>
          <a:lstStyle/>
          <a:p>
            <a:r>
              <a:rPr lang="zh-CN" altLang="en-US" sz="800" dirty="0" smtClean="0">
                <a:solidFill>
                  <a:srgbClr val="FFFFCC"/>
                </a:solidFill>
              </a:rPr>
              <a:t>●</a:t>
            </a:r>
            <a:endParaRPr lang="zh-CN" altLang="en-US" sz="800" dirty="0" smtClean="0"/>
          </a:p>
          <a:p>
            <a:endParaRPr lang="zh-CN" altLang="en-US" sz="800" dirty="0">
              <a:solidFill>
                <a:srgbClr val="FFFFCC"/>
              </a:solidFill>
            </a:endParaRPr>
          </a:p>
        </p:txBody>
      </p:sp>
      <p:sp>
        <p:nvSpPr>
          <p:cNvPr id="176" name="矩形 175"/>
          <p:cNvSpPr/>
          <p:nvPr/>
        </p:nvSpPr>
        <p:spPr>
          <a:xfrm>
            <a:off x="10528330" y="1372191"/>
            <a:ext cx="232363" cy="338554"/>
          </a:xfrm>
          <a:prstGeom prst="rect">
            <a:avLst/>
          </a:prstGeom>
        </p:spPr>
        <p:txBody>
          <a:bodyPr wrap="square">
            <a:spAutoFit/>
          </a:bodyPr>
          <a:lstStyle/>
          <a:p>
            <a:r>
              <a:rPr lang="zh-CN" altLang="en-US" sz="800" dirty="0" smtClean="0">
                <a:solidFill>
                  <a:srgbClr val="FFFFCC"/>
                </a:solidFill>
              </a:rPr>
              <a:t>●</a:t>
            </a:r>
            <a:endParaRPr lang="zh-CN" altLang="en-US" sz="800" dirty="0" smtClean="0"/>
          </a:p>
          <a:p>
            <a:endParaRPr lang="zh-CN" altLang="en-US" sz="800" dirty="0">
              <a:solidFill>
                <a:srgbClr val="FFFFCC"/>
              </a:solidFill>
            </a:endParaRPr>
          </a:p>
        </p:txBody>
      </p:sp>
      <p:sp>
        <p:nvSpPr>
          <p:cNvPr id="177" name="矩形 176"/>
          <p:cNvSpPr/>
          <p:nvPr/>
        </p:nvSpPr>
        <p:spPr>
          <a:xfrm>
            <a:off x="10752738" y="1403934"/>
            <a:ext cx="232363" cy="215444"/>
          </a:xfrm>
          <a:prstGeom prst="rect">
            <a:avLst/>
          </a:prstGeom>
        </p:spPr>
        <p:txBody>
          <a:bodyPr wrap="square">
            <a:spAutoFit/>
          </a:bodyPr>
          <a:lstStyle/>
          <a:p>
            <a:r>
              <a:rPr lang="zh-CN" altLang="en-US" sz="800" dirty="0" smtClean="0">
                <a:solidFill>
                  <a:srgbClr val="FFFFCC"/>
                </a:solidFill>
              </a:rPr>
              <a:t>●</a:t>
            </a:r>
            <a:endParaRPr lang="zh-CN" altLang="en-US" sz="800" dirty="0">
              <a:solidFill>
                <a:srgbClr val="FFFFCC"/>
              </a:solidFill>
            </a:endParaRPr>
          </a:p>
        </p:txBody>
      </p:sp>
      <p:sp>
        <p:nvSpPr>
          <p:cNvPr id="178" name="矩形 177"/>
          <p:cNvSpPr/>
          <p:nvPr/>
        </p:nvSpPr>
        <p:spPr>
          <a:xfrm>
            <a:off x="10357999" y="1322438"/>
            <a:ext cx="550893" cy="215444"/>
          </a:xfrm>
          <a:prstGeom prst="rect">
            <a:avLst/>
          </a:prstGeom>
        </p:spPr>
        <p:txBody>
          <a:bodyPr wrap="square">
            <a:spAutoFit/>
          </a:bodyPr>
          <a:lstStyle/>
          <a:p>
            <a:r>
              <a:rPr lang="zh-CN" altLang="en-US" sz="800" dirty="0" smtClean="0">
                <a:solidFill>
                  <a:srgbClr val="FFFFCC"/>
                </a:solidFill>
              </a:rPr>
              <a:t>●</a:t>
            </a:r>
            <a:endParaRPr lang="zh-CN" altLang="en-US" sz="800" dirty="0">
              <a:solidFill>
                <a:srgbClr val="FFFFCC"/>
              </a:solidFill>
            </a:endParaRPr>
          </a:p>
        </p:txBody>
      </p:sp>
      <p:sp>
        <p:nvSpPr>
          <p:cNvPr id="179" name="矩形 178"/>
          <p:cNvSpPr/>
          <p:nvPr/>
        </p:nvSpPr>
        <p:spPr>
          <a:xfrm>
            <a:off x="10564477" y="1654657"/>
            <a:ext cx="232363" cy="215444"/>
          </a:xfrm>
          <a:prstGeom prst="rect">
            <a:avLst/>
          </a:prstGeom>
        </p:spPr>
        <p:txBody>
          <a:bodyPr wrap="square">
            <a:spAutoFit/>
          </a:bodyPr>
          <a:lstStyle/>
          <a:p>
            <a:r>
              <a:rPr lang="zh-CN" altLang="en-US" sz="800" dirty="0" smtClean="0">
                <a:solidFill>
                  <a:srgbClr val="FFFFCC"/>
                </a:solidFill>
              </a:rPr>
              <a:t>●</a:t>
            </a:r>
            <a:endParaRPr lang="zh-CN" altLang="en-US" sz="800" dirty="0">
              <a:solidFill>
                <a:srgbClr val="FFFFCC"/>
              </a:solidFill>
            </a:endParaRPr>
          </a:p>
        </p:txBody>
      </p:sp>
      <p:sp>
        <p:nvSpPr>
          <p:cNvPr id="180" name="矩形 179"/>
          <p:cNvSpPr/>
          <p:nvPr/>
        </p:nvSpPr>
        <p:spPr>
          <a:xfrm>
            <a:off x="10857710" y="1510640"/>
            <a:ext cx="232363" cy="215444"/>
          </a:xfrm>
          <a:prstGeom prst="rect">
            <a:avLst/>
          </a:prstGeom>
        </p:spPr>
        <p:txBody>
          <a:bodyPr wrap="square">
            <a:spAutoFit/>
          </a:bodyPr>
          <a:lstStyle/>
          <a:p>
            <a:r>
              <a:rPr lang="zh-CN" altLang="en-US" sz="800" dirty="0" smtClean="0">
                <a:solidFill>
                  <a:srgbClr val="FFFFCC"/>
                </a:solidFill>
              </a:rPr>
              <a:t>●</a:t>
            </a:r>
            <a:endParaRPr lang="zh-CN" altLang="en-US" sz="800" dirty="0">
              <a:solidFill>
                <a:srgbClr val="FFFFCC"/>
              </a:solidFill>
            </a:endParaRPr>
          </a:p>
        </p:txBody>
      </p:sp>
      <p:sp>
        <p:nvSpPr>
          <p:cNvPr id="181" name="矩形 180"/>
          <p:cNvSpPr/>
          <p:nvPr/>
        </p:nvSpPr>
        <p:spPr>
          <a:xfrm>
            <a:off x="9805943" y="4672589"/>
            <a:ext cx="232363" cy="215444"/>
          </a:xfrm>
          <a:prstGeom prst="rect">
            <a:avLst/>
          </a:prstGeom>
        </p:spPr>
        <p:txBody>
          <a:bodyPr wrap="square">
            <a:spAutoFit/>
          </a:bodyPr>
          <a:lstStyle/>
          <a:p>
            <a:r>
              <a:rPr lang="zh-CN" altLang="en-US" sz="800" dirty="0" smtClean="0">
                <a:solidFill>
                  <a:srgbClr val="FFFFCC"/>
                </a:solidFill>
              </a:rPr>
              <a:t>●</a:t>
            </a:r>
            <a:endParaRPr lang="zh-CN" altLang="en-US" sz="800" dirty="0">
              <a:solidFill>
                <a:srgbClr val="FFFFCC"/>
              </a:solidFill>
            </a:endParaRPr>
          </a:p>
        </p:txBody>
      </p:sp>
      <p:sp>
        <p:nvSpPr>
          <p:cNvPr id="182" name="矩形 181"/>
          <p:cNvSpPr/>
          <p:nvPr/>
        </p:nvSpPr>
        <p:spPr>
          <a:xfrm>
            <a:off x="9517911" y="4456565"/>
            <a:ext cx="232363" cy="215444"/>
          </a:xfrm>
          <a:prstGeom prst="rect">
            <a:avLst/>
          </a:prstGeom>
        </p:spPr>
        <p:txBody>
          <a:bodyPr wrap="square">
            <a:spAutoFit/>
          </a:bodyPr>
          <a:lstStyle/>
          <a:p>
            <a:r>
              <a:rPr lang="zh-CN" altLang="en-US" sz="800" dirty="0" smtClean="0">
                <a:solidFill>
                  <a:srgbClr val="FFFFCC"/>
                </a:solidFill>
              </a:rPr>
              <a:t>●</a:t>
            </a:r>
            <a:endParaRPr lang="zh-CN" altLang="en-US" sz="800" dirty="0">
              <a:solidFill>
                <a:srgbClr val="FFFFCC"/>
              </a:solidFill>
            </a:endParaRPr>
          </a:p>
        </p:txBody>
      </p:sp>
      <p:sp>
        <p:nvSpPr>
          <p:cNvPr id="183" name="矩形 182"/>
          <p:cNvSpPr/>
          <p:nvPr/>
        </p:nvSpPr>
        <p:spPr>
          <a:xfrm>
            <a:off x="10217163" y="4328234"/>
            <a:ext cx="232363" cy="338554"/>
          </a:xfrm>
          <a:prstGeom prst="rect">
            <a:avLst/>
          </a:prstGeom>
        </p:spPr>
        <p:txBody>
          <a:bodyPr wrap="square">
            <a:spAutoFit/>
          </a:bodyPr>
          <a:lstStyle/>
          <a:p>
            <a:r>
              <a:rPr lang="zh-CN" altLang="en-US" sz="800" dirty="0" smtClean="0">
                <a:solidFill>
                  <a:srgbClr val="FFFFCC"/>
                </a:solidFill>
              </a:rPr>
              <a:t>●</a:t>
            </a:r>
            <a:endParaRPr lang="zh-CN" altLang="en-US" sz="800" dirty="0" smtClean="0"/>
          </a:p>
          <a:p>
            <a:endParaRPr lang="zh-CN" altLang="en-US" sz="800" dirty="0">
              <a:solidFill>
                <a:srgbClr val="FFFFCC"/>
              </a:solidFill>
            </a:endParaRPr>
          </a:p>
        </p:txBody>
      </p:sp>
      <p:sp>
        <p:nvSpPr>
          <p:cNvPr id="184" name="矩形 183"/>
          <p:cNvSpPr/>
          <p:nvPr/>
        </p:nvSpPr>
        <p:spPr>
          <a:xfrm>
            <a:off x="9670311" y="4608965"/>
            <a:ext cx="232363" cy="215444"/>
          </a:xfrm>
          <a:prstGeom prst="rect">
            <a:avLst/>
          </a:prstGeom>
        </p:spPr>
        <p:txBody>
          <a:bodyPr wrap="square">
            <a:spAutoFit/>
          </a:bodyPr>
          <a:lstStyle/>
          <a:p>
            <a:r>
              <a:rPr lang="zh-CN" altLang="en-US" sz="800" dirty="0" smtClean="0">
                <a:solidFill>
                  <a:srgbClr val="FFFFCC"/>
                </a:solidFill>
              </a:rPr>
              <a:t>●</a:t>
            </a:r>
            <a:endParaRPr lang="zh-CN" altLang="en-US" sz="800" dirty="0">
              <a:solidFill>
                <a:srgbClr val="FFFFCC"/>
              </a:solidFill>
            </a:endParaRPr>
          </a:p>
        </p:txBody>
      </p:sp>
      <p:sp>
        <p:nvSpPr>
          <p:cNvPr id="185" name="矩形 184"/>
          <p:cNvSpPr/>
          <p:nvPr/>
        </p:nvSpPr>
        <p:spPr>
          <a:xfrm>
            <a:off x="10128388" y="4485835"/>
            <a:ext cx="232363" cy="338554"/>
          </a:xfrm>
          <a:prstGeom prst="rect">
            <a:avLst/>
          </a:prstGeom>
        </p:spPr>
        <p:txBody>
          <a:bodyPr wrap="square">
            <a:spAutoFit/>
          </a:bodyPr>
          <a:lstStyle/>
          <a:p>
            <a:r>
              <a:rPr lang="zh-CN" altLang="en-US" sz="800" dirty="0" smtClean="0">
                <a:solidFill>
                  <a:srgbClr val="FFFFCC"/>
                </a:solidFill>
              </a:rPr>
              <a:t>●</a:t>
            </a:r>
            <a:endParaRPr lang="zh-CN" altLang="en-US" sz="800" dirty="0" smtClean="0"/>
          </a:p>
          <a:p>
            <a:endParaRPr lang="zh-CN" altLang="en-US" sz="800" dirty="0">
              <a:solidFill>
                <a:srgbClr val="FFFFCC"/>
              </a:solidFill>
            </a:endParaRPr>
          </a:p>
        </p:txBody>
      </p:sp>
      <p:sp>
        <p:nvSpPr>
          <p:cNvPr id="186" name="矩形 185"/>
          <p:cNvSpPr/>
          <p:nvPr/>
        </p:nvSpPr>
        <p:spPr>
          <a:xfrm>
            <a:off x="9144002" y="4822721"/>
            <a:ext cx="615533" cy="338554"/>
          </a:xfrm>
          <a:prstGeom prst="rect">
            <a:avLst/>
          </a:prstGeom>
        </p:spPr>
        <p:txBody>
          <a:bodyPr wrap="square">
            <a:spAutoFit/>
          </a:bodyPr>
          <a:lstStyle/>
          <a:p>
            <a:r>
              <a:rPr lang="zh-CN" altLang="en-US" sz="800" dirty="0" smtClean="0">
                <a:solidFill>
                  <a:srgbClr val="FFFFCC"/>
                </a:solidFill>
              </a:rPr>
              <a:t>●</a:t>
            </a:r>
            <a:endParaRPr lang="zh-CN" altLang="en-US" sz="800" dirty="0" smtClean="0"/>
          </a:p>
          <a:p>
            <a:endParaRPr lang="zh-CN" altLang="en-US" sz="800" dirty="0">
              <a:solidFill>
                <a:srgbClr val="FFFFCC"/>
              </a:solidFill>
            </a:endParaRPr>
          </a:p>
        </p:txBody>
      </p:sp>
      <p:sp>
        <p:nvSpPr>
          <p:cNvPr id="187" name="矩形 186"/>
          <p:cNvSpPr/>
          <p:nvPr/>
        </p:nvSpPr>
        <p:spPr>
          <a:xfrm>
            <a:off x="9731915" y="4734823"/>
            <a:ext cx="232363" cy="338554"/>
          </a:xfrm>
          <a:prstGeom prst="rect">
            <a:avLst/>
          </a:prstGeom>
        </p:spPr>
        <p:txBody>
          <a:bodyPr wrap="square">
            <a:spAutoFit/>
          </a:bodyPr>
          <a:lstStyle/>
          <a:p>
            <a:r>
              <a:rPr lang="zh-CN" altLang="en-US" sz="800" dirty="0" smtClean="0">
                <a:solidFill>
                  <a:srgbClr val="FFFFCC"/>
                </a:solidFill>
              </a:rPr>
              <a:t>●</a:t>
            </a:r>
            <a:endParaRPr lang="zh-CN" altLang="en-US" sz="800" dirty="0" smtClean="0"/>
          </a:p>
          <a:p>
            <a:endParaRPr lang="zh-CN" altLang="en-US" sz="800" dirty="0">
              <a:solidFill>
                <a:srgbClr val="FFFFCC"/>
              </a:solidFill>
            </a:endParaRPr>
          </a:p>
        </p:txBody>
      </p:sp>
      <p:sp>
        <p:nvSpPr>
          <p:cNvPr id="188" name="矩形 187"/>
          <p:cNvSpPr/>
          <p:nvPr/>
        </p:nvSpPr>
        <p:spPr>
          <a:xfrm>
            <a:off x="9427116" y="4622551"/>
            <a:ext cx="232363" cy="215444"/>
          </a:xfrm>
          <a:prstGeom prst="rect">
            <a:avLst/>
          </a:prstGeom>
        </p:spPr>
        <p:txBody>
          <a:bodyPr wrap="square">
            <a:spAutoFit/>
          </a:bodyPr>
          <a:lstStyle/>
          <a:p>
            <a:r>
              <a:rPr lang="zh-CN" altLang="en-US" sz="800" dirty="0" smtClean="0">
                <a:solidFill>
                  <a:srgbClr val="FFFFCC"/>
                </a:solidFill>
              </a:rPr>
              <a:t>●</a:t>
            </a:r>
            <a:endParaRPr lang="zh-CN" altLang="en-US" sz="800" dirty="0">
              <a:solidFill>
                <a:srgbClr val="FFFFCC"/>
              </a:solidFill>
            </a:endParaRPr>
          </a:p>
        </p:txBody>
      </p:sp>
      <p:sp>
        <p:nvSpPr>
          <p:cNvPr id="189" name="矩形 188"/>
          <p:cNvSpPr/>
          <p:nvPr/>
        </p:nvSpPr>
        <p:spPr>
          <a:xfrm>
            <a:off x="7670325" y="4161883"/>
            <a:ext cx="232363" cy="215444"/>
          </a:xfrm>
          <a:prstGeom prst="rect">
            <a:avLst/>
          </a:prstGeom>
        </p:spPr>
        <p:txBody>
          <a:bodyPr wrap="square">
            <a:spAutoFit/>
          </a:bodyPr>
          <a:lstStyle/>
          <a:p>
            <a:r>
              <a:rPr lang="zh-CN" altLang="en-US" sz="800" dirty="0" smtClean="0">
                <a:solidFill>
                  <a:srgbClr val="FFFFCC"/>
                </a:solidFill>
              </a:rPr>
              <a:t>●</a:t>
            </a:r>
            <a:endParaRPr lang="zh-CN" altLang="en-US" sz="800" dirty="0">
              <a:solidFill>
                <a:srgbClr val="FFFFCC"/>
              </a:solidFill>
            </a:endParaRPr>
          </a:p>
        </p:txBody>
      </p:sp>
      <p:sp>
        <p:nvSpPr>
          <p:cNvPr id="190" name="矩形 189"/>
          <p:cNvSpPr/>
          <p:nvPr/>
        </p:nvSpPr>
        <p:spPr>
          <a:xfrm>
            <a:off x="7598317" y="4017867"/>
            <a:ext cx="232363" cy="215444"/>
          </a:xfrm>
          <a:prstGeom prst="rect">
            <a:avLst/>
          </a:prstGeom>
        </p:spPr>
        <p:txBody>
          <a:bodyPr wrap="square">
            <a:spAutoFit/>
          </a:bodyPr>
          <a:lstStyle/>
          <a:p>
            <a:r>
              <a:rPr lang="zh-CN" altLang="en-US" sz="800" dirty="0" smtClean="0">
                <a:solidFill>
                  <a:srgbClr val="FFFFCC"/>
                </a:solidFill>
              </a:rPr>
              <a:t>●</a:t>
            </a:r>
            <a:endParaRPr lang="zh-CN" altLang="en-US" sz="800" dirty="0">
              <a:solidFill>
                <a:srgbClr val="FFFFCC"/>
              </a:solidFill>
            </a:endParaRPr>
          </a:p>
        </p:txBody>
      </p:sp>
      <p:sp>
        <p:nvSpPr>
          <p:cNvPr id="191" name="矩形 190"/>
          <p:cNvSpPr/>
          <p:nvPr/>
        </p:nvSpPr>
        <p:spPr>
          <a:xfrm>
            <a:off x="7670325" y="4210532"/>
            <a:ext cx="232363" cy="338554"/>
          </a:xfrm>
          <a:prstGeom prst="rect">
            <a:avLst/>
          </a:prstGeom>
        </p:spPr>
        <p:txBody>
          <a:bodyPr wrap="square">
            <a:spAutoFit/>
          </a:bodyPr>
          <a:lstStyle/>
          <a:p>
            <a:r>
              <a:rPr lang="zh-CN" altLang="en-US" sz="800" dirty="0" smtClean="0">
                <a:solidFill>
                  <a:srgbClr val="FFFFCC"/>
                </a:solidFill>
              </a:rPr>
              <a:t>●</a:t>
            </a:r>
            <a:endParaRPr lang="zh-CN" altLang="en-US" sz="800" dirty="0" smtClean="0"/>
          </a:p>
          <a:p>
            <a:endParaRPr lang="zh-CN" altLang="en-US" sz="800" dirty="0">
              <a:solidFill>
                <a:srgbClr val="FFFFCC"/>
              </a:solidFill>
            </a:endParaRPr>
          </a:p>
        </p:txBody>
      </p:sp>
      <p:sp>
        <p:nvSpPr>
          <p:cNvPr id="192" name="矩形 191"/>
          <p:cNvSpPr/>
          <p:nvPr/>
        </p:nvSpPr>
        <p:spPr>
          <a:xfrm>
            <a:off x="7822725" y="4314283"/>
            <a:ext cx="232363" cy="215444"/>
          </a:xfrm>
          <a:prstGeom prst="rect">
            <a:avLst/>
          </a:prstGeom>
        </p:spPr>
        <p:txBody>
          <a:bodyPr wrap="square">
            <a:spAutoFit/>
          </a:bodyPr>
          <a:lstStyle/>
          <a:p>
            <a:r>
              <a:rPr lang="zh-CN" altLang="en-US" sz="800" dirty="0" smtClean="0">
                <a:solidFill>
                  <a:srgbClr val="FFFFCC"/>
                </a:solidFill>
              </a:rPr>
              <a:t>●</a:t>
            </a:r>
            <a:endParaRPr lang="zh-CN" altLang="en-US" sz="800" dirty="0">
              <a:solidFill>
                <a:srgbClr val="FFFFCC"/>
              </a:solidFill>
            </a:endParaRPr>
          </a:p>
        </p:txBody>
      </p:sp>
      <p:sp>
        <p:nvSpPr>
          <p:cNvPr id="193" name="矩形 192"/>
          <p:cNvSpPr/>
          <p:nvPr/>
        </p:nvSpPr>
        <p:spPr>
          <a:xfrm>
            <a:off x="7678709" y="4306529"/>
            <a:ext cx="550893" cy="215444"/>
          </a:xfrm>
          <a:prstGeom prst="rect">
            <a:avLst/>
          </a:prstGeom>
        </p:spPr>
        <p:txBody>
          <a:bodyPr wrap="square">
            <a:spAutoFit/>
          </a:bodyPr>
          <a:lstStyle/>
          <a:p>
            <a:r>
              <a:rPr lang="zh-CN" altLang="en-US" sz="800" dirty="0" smtClean="0">
                <a:solidFill>
                  <a:srgbClr val="FFFFCC"/>
                </a:solidFill>
              </a:rPr>
              <a:t>●</a:t>
            </a:r>
            <a:endParaRPr lang="zh-CN" altLang="en-US" sz="800" dirty="0">
              <a:solidFill>
                <a:srgbClr val="FFFFCC"/>
              </a:solidFill>
            </a:endParaRPr>
          </a:p>
        </p:txBody>
      </p:sp>
      <p:sp>
        <p:nvSpPr>
          <p:cNvPr id="194" name="矩形 193"/>
          <p:cNvSpPr/>
          <p:nvPr/>
        </p:nvSpPr>
        <p:spPr>
          <a:xfrm>
            <a:off x="7811444" y="4048812"/>
            <a:ext cx="232363" cy="215444"/>
          </a:xfrm>
          <a:prstGeom prst="rect">
            <a:avLst/>
          </a:prstGeom>
        </p:spPr>
        <p:txBody>
          <a:bodyPr wrap="square">
            <a:spAutoFit/>
          </a:bodyPr>
          <a:lstStyle/>
          <a:p>
            <a:r>
              <a:rPr lang="zh-CN" altLang="en-US" sz="800" dirty="0" smtClean="0">
                <a:solidFill>
                  <a:srgbClr val="FFFFCC"/>
                </a:solidFill>
              </a:rPr>
              <a:t>●</a:t>
            </a:r>
            <a:endParaRPr lang="zh-CN" altLang="en-US" sz="800" dirty="0">
              <a:solidFill>
                <a:srgbClr val="FFFFCC"/>
              </a:solidFill>
            </a:endParaRPr>
          </a:p>
        </p:txBody>
      </p:sp>
      <p:sp>
        <p:nvSpPr>
          <p:cNvPr id="195" name="矩形 194"/>
          <p:cNvSpPr/>
          <p:nvPr/>
        </p:nvSpPr>
        <p:spPr>
          <a:xfrm>
            <a:off x="8089930" y="4081777"/>
            <a:ext cx="232363" cy="215444"/>
          </a:xfrm>
          <a:prstGeom prst="rect">
            <a:avLst/>
          </a:prstGeom>
        </p:spPr>
        <p:txBody>
          <a:bodyPr wrap="square">
            <a:spAutoFit/>
          </a:bodyPr>
          <a:lstStyle/>
          <a:p>
            <a:r>
              <a:rPr lang="zh-CN" altLang="en-US" sz="800" dirty="0" smtClean="0">
                <a:solidFill>
                  <a:srgbClr val="FFFFCC"/>
                </a:solidFill>
              </a:rPr>
              <a:t>●</a:t>
            </a:r>
            <a:endParaRPr lang="zh-CN" altLang="en-US" sz="800" dirty="0">
              <a:solidFill>
                <a:srgbClr val="FFFFCC"/>
              </a:solidFill>
            </a:endParaRPr>
          </a:p>
        </p:txBody>
      </p:sp>
      <p:sp>
        <p:nvSpPr>
          <p:cNvPr id="196" name="矩形 195"/>
          <p:cNvSpPr/>
          <p:nvPr/>
        </p:nvSpPr>
        <p:spPr>
          <a:xfrm>
            <a:off x="7980041" y="3453960"/>
            <a:ext cx="232363" cy="215444"/>
          </a:xfrm>
          <a:prstGeom prst="rect">
            <a:avLst/>
          </a:prstGeom>
        </p:spPr>
        <p:txBody>
          <a:bodyPr wrap="square">
            <a:spAutoFit/>
          </a:bodyPr>
          <a:lstStyle/>
          <a:p>
            <a:r>
              <a:rPr lang="zh-CN" altLang="en-US" sz="800" dirty="0" smtClean="0">
                <a:solidFill>
                  <a:srgbClr val="FFFFCC"/>
                </a:solidFill>
              </a:rPr>
              <a:t>●</a:t>
            </a:r>
            <a:endParaRPr lang="zh-CN" altLang="en-US" sz="800" dirty="0">
              <a:solidFill>
                <a:srgbClr val="FFFFCC"/>
              </a:solidFill>
            </a:endParaRPr>
          </a:p>
        </p:txBody>
      </p:sp>
      <p:sp>
        <p:nvSpPr>
          <p:cNvPr id="197" name="矩形 196"/>
          <p:cNvSpPr/>
          <p:nvPr/>
        </p:nvSpPr>
        <p:spPr>
          <a:xfrm>
            <a:off x="7980041" y="3502609"/>
            <a:ext cx="232363" cy="338554"/>
          </a:xfrm>
          <a:prstGeom prst="rect">
            <a:avLst/>
          </a:prstGeom>
        </p:spPr>
        <p:txBody>
          <a:bodyPr wrap="square">
            <a:spAutoFit/>
          </a:bodyPr>
          <a:lstStyle/>
          <a:p>
            <a:r>
              <a:rPr lang="zh-CN" altLang="en-US" sz="800" dirty="0" smtClean="0">
                <a:solidFill>
                  <a:srgbClr val="FFFFCC"/>
                </a:solidFill>
              </a:rPr>
              <a:t>●</a:t>
            </a:r>
            <a:endParaRPr lang="zh-CN" altLang="en-US" sz="800" dirty="0" smtClean="0"/>
          </a:p>
          <a:p>
            <a:endParaRPr lang="zh-CN" altLang="en-US" sz="800" dirty="0">
              <a:solidFill>
                <a:srgbClr val="FFFFCC"/>
              </a:solidFill>
            </a:endParaRPr>
          </a:p>
        </p:txBody>
      </p:sp>
      <p:sp>
        <p:nvSpPr>
          <p:cNvPr id="198" name="矩形 197"/>
          <p:cNvSpPr/>
          <p:nvPr/>
        </p:nvSpPr>
        <p:spPr>
          <a:xfrm>
            <a:off x="7908033" y="3574617"/>
            <a:ext cx="232363" cy="338554"/>
          </a:xfrm>
          <a:prstGeom prst="rect">
            <a:avLst/>
          </a:prstGeom>
        </p:spPr>
        <p:txBody>
          <a:bodyPr wrap="square">
            <a:spAutoFit/>
          </a:bodyPr>
          <a:lstStyle/>
          <a:p>
            <a:r>
              <a:rPr lang="zh-CN" altLang="en-US" sz="800" dirty="0" smtClean="0">
                <a:solidFill>
                  <a:srgbClr val="FFFFCC"/>
                </a:solidFill>
              </a:rPr>
              <a:t>●</a:t>
            </a:r>
            <a:endParaRPr lang="zh-CN" altLang="en-US" sz="800" dirty="0" smtClean="0"/>
          </a:p>
          <a:p>
            <a:endParaRPr lang="zh-CN" altLang="en-US" sz="800" dirty="0">
              <a:solidFill>
                <a:srgbClr val="FFFFCC"/>
              </a:solidFill>
            </a:endParaRPr>
          </a:p>
        </p:txBody>
      </p:sp>
      <p:sp>
        <p:nvSpPr>
          <p:cNvPr id="199" name="矩形 198"/>
          <p:cNvSpPr/>
          <p:nvPr/>
        </p:nvSpPr>
        <p:spPr>
          <a:xfrm>
            <a:off x="8132441" y="3606360"/>
            <a:ext cx="232363" cy="215444"/>
          </a:xfrm>
          <a:prstGeom prst="rect">
            <a:avLst/>
          </a:prstGeom>
        </p:spPr>
        <p:txBody>
          <a:bodyPr wrap="square">
            <a:spAutoFit/>
          </a:bodyPr>
          <a:lstStyle/>
          <a:p>
            <a:r>
              <a:rPr lang="zh-CN" altLang="en-US" sz="800" dirty="0" smtClean="0">
                <a:solidFill>
                  <a:srgbClr val="FFFFCC"/>
                </a:solidFill>
              </a:rPr>
              <a:t>●</a:t>
            </a:r>
            <a:endParaRPr lang="zh-CN" altLang="en-US" sz="800" dirty="0">
              <a:solidFill>
                <a:srgbClr val="FFFFCC"/>
              </a:solidFill>
            </a:endParaRPr>
          </a:p>
        </p:txBody>
      </p:sp>
      <p:sp>
        <p:nvSpPr>
          <p:cNvPr id="200" name="矩形 199"/>
          <p:cNvSpPr/>
          <p:nvPr/>
        </p:nvSpPr>
        <p:spPr>
          <a:xfrm>
            <a:off x="7737702" y="3524864"/>
            <a:ext cx="550893" cy="215444"/>
          </a:xfrm>
          <a:prstGeom prst="rect">
            <a:avLst/>
          </a:prstGeom>
        </p:spPr>
        <p:txBody>
          <a:bodyPr wrap="square">
            <a:spAutoFit/>
          </a:bodyPr>
          <a:lstStyle/>
          <a:p>
            <a:r>
              <a:rPr lang="zh-CN" altLang="en-US" sz="800" dirty="0" smtClean="0">
                <a:solidFill>
                  <a:srgbClr val="FFFFCC"/>
                </a:solidFill>
              </a:rPr>
              <a:t>●</a:t>
            </a:r>
            <a:endParaRPr lang="zh-CN" altLang="en-US" sz="800" dirty="0">
              <a:solidFill>
                <a:srgbClr val="FFFFCC"/>
              </a:solidFill>
            </a:endParaRPr>
          </a:p>
        </p:txBody>
      </p:sp>
      <p:sp>
        <p:nvSpPr>
          <p:cNvPr id="201" name="矩形 200"/>
          <p:cNvSpPr/>
          <p:nvPr/>
        </p:nvSpPr>
        <p:spPr>
          <a:xfrm>
            <a:off x="7944180" y="3857083"/>
            <a:ext cx="232363" cy="215444"/>
          </a:xfrm>
          <a:prstGeom prst="rect">
            <a:avLst/>
          </a:prstGeom>
        </p:spPr>
        <p:txBody>
          <a:bodyPr wrap="square">
            <a:spAutoFit/>
          </a:bodyPr>
          <a:lstStyle/>
          <a:p>
            <a:r>
              <a:rPr lang="zh-CN" altLang="en-US" sz="800" dirty="0" smtClean="0">
                <a:solidFill>
                  <a:srgbClr val="FFFFCC"/>
                </a:solidFill>
              </a:rPr>
              <a:t>●</a:t>
            </a:r>
            <a:endParaRPr lang="zh-CN" altLang="en-US" sz="800" dirty="0">
              <a:solidFill>
                <a:srgbClr val="FFFFCC"/>
              </a:solidFill>
            </a:endParaRPr>
          </a:p>
        </p:txBody>
      </p:sp>
      <p:sp>
        <p:nvSpPr>
          <p:cNvPr id="202" name="矩形 201"/>
          <p:cNvSpPr/>
          <p:nvPr/>
        </p:nvSpPr>
        <p:spPr>
          <a:xfrm>
            <a:off x="8237413" y="3713066"/>
            <a:ext cx="232363" cy="215444"/>
          </a:xfrm>
          <a:prstGeom prst="rect">
            <a:avLst/>
          </a:prstGeom>
        </p:spPr>
        <p:txBody>
          <a:bodyPr wrap="square">
            <a:spAutoFit/>
          </a:bodyPr>
          <a:lstStyle/>
          <a:p>
            <a:r>
              <a:rPr lang="zh-CN" altLang="en-US" sz="800" dirty="0" smtClean="0">
                <a:solidFill>
                  <a:srgbClr val="FFFFCC"/>
                </a:solidFill>
              </a:rPr>
              <a:t>●</a:t>
            </a:r>
            <a:endParaRPr lang="zh-CN" altLang="en-US" sz="800" dirty="0">
              <a:solidFill>
                <a:srgbClr val="FFFFCC"/>
              </a:solidFill>
            </a:endParaRPr>
          </a:p>
        </p:txBody>
      </p:sp>
      <p:sp>
        <p:nvSpPr>
          <p:cNvPr id="203" name="矩形 202"/>
          <p:cNvSpPr/>
          <p:nvPr/>
        </p:nvSpPr>
        <p:spPr>
          <a:xfrm>
            <a:off x="8096580" y="4009483"/>
            <a:ext cx="232363" cy="215444"/>
          </a:xfrm>
          <a:prstGeom prst="rect">
            <a:avLst/>
          </a:prstGeom>
        </p:spPr>
        <p:txBody>
          <a:bodyPr wrap="square">
            <a:spAutoFit/>
          </a:bodyPr>
          <a:lstStyle/>
          <a:p>
            <a:r>
              <a:rPr lang="zh-CN" altLang="en-US" sz="800" dirty="0" smtClean="0">
                <a:solidFill>
                  <a:srgbClr val="FFFFCC"/>
                </a:solidFill>
              </a:rPr>
              <a:t>●</a:t>
            </a:r>
            <a:endParaRPr lang="zh-CN" altLang="en-US" sz="800" dirty="0">
              <a:solidFill>
                <a:srgbClr val="FFFFCC"/>
              </a:solidFill>
            </a:endParaRPr>
          </a:p>
        </p:txBody>
      </p:sp>
      <p:sp>
        <p:nvSpPr>
          <p:cNvPr id="204" name="矩形 203"/>
          <p:cNvSpPr/>
          <p:nvPr/>
        </p:nvSpPr>
        <p:spPr>
          <a:xfrm>
            <a:off x="7763732" y="5022206"/>
            <a:ext cx="232363" cy="215444"/>
          </a:xfrm>
          <a:prstGeom prst="rect">
            <a:avLst/>
          </a:prstGeom>
        </p:spPr>
        <p:txBody>
          <a:bodyPr wrap="square">
            <a:spAutoFit/>
          </a:bodyPr>
          <a:lstStyle/>
          <a:p>
            <a:r>
              <a:rPr lang="zh-CN" altLang="en-US" sz="800" dirty="0" smtClean="0">
                <a:solidFill>
                  <a:srgbClr val="FFFFCC"/>
                </a:solidFill>
              </a:rPr>
              <a:t>●</a:t>
            </a:r>
            <a:endParaRPr lang="zh-CN" altLang="en-US" sz="800" dirty="0">
              <a:solidFill>
                <a:srgbClr val="FFFFCC"/>
              </a:solidFill>
            </a:endParaRPr>
          </a:p>
        </p:txBody>
      </p:sp>
      <p:sp>
        <p:nvSpPr>
          <p:cNvPr id="205" name="矩形 204"/>
          <p:cNvSpPr/>
          <p:nvPr/>
        </p:nvSpPr>
        <p:spPr>
          <a:xfrm>
            <a:off x="7619716" y="5014452"/>
            <a:ext cx="550893" cy="215444"/>
          </a:xfrm>
          <a:prstGeom prst="rect">
            <a:avLst/>
          </a:prstGeom>
        </p:spPr>
        <p:txBody>
          <a:bodyPr wrap="square">
            <a:spAutoFit/>
          </a:bodyPr>
          <a:lstStyle/>
          <a:p>
            <a:r>
              <a:rPr lang="zh-CN" altLang="en-US" sz="800" dirty="0" smtClean="0">
                <a:solidFill>
                  <a:srgbClr val="FFFFCC"/>
                </a:solidFill>
              </a:rPr>
              <a:t>●</a:t>
            </a:r>
            <a:endParaRPr lang="zh-CN" altLang="en-US" sz="800" dirty="0">
              <a:solidFill>
                <a:srgbClr val="FFFFCC"/>
              </a:solidFill>
            </a:endParaRPr>
          </a:p>
        </p:txBody>
      </p:sp>
      <p:sp>
        <p:nvSpPr>
          <p:cNvPr id="206" name="矩形 205"/>
          <p:cNvSpPr/>
          <p:nvPr/>
        </p:nvSpPr>
        <p:spPr>
          <a:xfrm>
            <a:off x="7752451" y="4756735"/>
            <a:ext cx="232363" cy="215444"/>
          </a:xfrm>
          <a:prstGeom prst="rect">
            <a:avLst/>
          </a:prstGeom>
        </p:spPr>
        <p:txBody>
          <a:bodyPr wrap="square">
            <a:spAutoFit/>
          </a:bodyPr>
          <a:lstStyle/>
          <a:p>
            <a:r>
              <a:rPr lang="zh-CN" altLang="en-US" sz="800" dirty="0" smtClean="0">
                <a:solidFill>
                  <a:srgbClr val="FFFFCC"/>
                </a:solidFill>
              </a:rPr>
              <a:t>●</a:t>
            </a:r>
            <a:endParaRPr lang="zh-CN" altLang="en-US" sz="800" dirty="0">
              <a:solidFill>
                <a:srgbClr val="FFFFCC"/>
              </a:solidFill>
            </a:endParaRPr>
          </a:p>
        </p:txBody>
      </p:sp>
      <p:sp>
        <p:nvSpPr>
          <p:cNvPr id="207" name="矩形 206"/>
          <p:cNvSpPr/>
          <p:nvPr/>
        </p:nvSpPr>
        <p:spPr>
          <a:xfrm>
            <a:off x="8030937" y="4789700"/>
            <a:ext cx="232363" cy="215444"/>
          </a:xfrm>
          <a:prstGeom prst="rect">
            <a:avLst/>
          </a:prstGeom>
        </p:spPr>
        <p:txBody>
          <a:bodyPr wrap="square">
            <a:spAutoFit/>
          </a:bodyPr>
          <a:lstStyle/>
          <a:p>
            <a:r>
              <a:rPr lang="zh-CN" altLang="en-US" sz="800" dirty="0" smtClean="0">
                <a:solidFill>
                  <a:srgbClr val="FFFFCC"/>
                </a:solidFill>
              </a:rPr>
              <a:t>●</a:t>
            </a:r>
            <a:endParaRPr lang="zh-CN" altLang="en-US" sz="800" dirty="0">
              <a:solidFill>
                <a:srgbClr val="FFFFCC"/>
              </a:solidFill>
            </a:endParaRPr>
          </a:p>
        </p:txBody>
      </p:sp>
      <p:sp>
        <p:nvSpPr>
          <p:cNvPr id="208" name="矩形 207"/>
          <p:cNvSpPr/>
          <p:nvPr/>
        </p:nvSpPr>
        <p:spPr>
          <a:xfrm>
            <a:off x="7921048" y="4161883"/>
            <a:ext cx="232363" cy="215444"/>
          </a:xfrm>
          <a:prstGeom prst="rect">
            <a:avLst/>
          </a:prstGeom>
        </p:spPr>
        <p:txBody>
          <a:bodyPr wrap="square">
            <a:spAutoFit/>
          </a:bodyPr>
          <a:lstStyle/>
          <a:p>
            <a:r>
              <a:rPr lang="zh-CN" altLang="en-US" sz="800" dirty="0" smtClean="0">
                <a:solidFill>
                  <a:srgbClr val="FFFFCC"/>
                </a:solidFill>
              </a:rPr>
              <a:t>●</a:t>
            </a:r>
            <a:endParaRPr lang="zh-CN" altLang="en-US" sz="800" dirty="0">
              <a:solidFill>
                <a:srgbClr val="FFFFCC"/>
              </a:solidFill>
            </a:endParaRPr>
          </a:p>
        </p:txBody>
      </p:sp>
      <p:sp>
        <p:nvSpPr>
          <p:cNvPr id="209" name="矩形 208"/>
          <p:cNvSpPr/>
          <p:nvPr/>
        </p:nvSpPr>
        <p:spPr>
          <a:xfrm>
            <a:off x="7921048" y="4210532"/>
            <a:ext cx="232363" cy="338554"/>
          </a:xfrm>
          <a:prstGeom prst="rect">
            <a:avLst/>
          </a:prstGeom>
        </p:spPr>
        <p:txBody>
          <a:bodyPr wrap="square">
            <a:spAutoFit/>
          </a:bodyPr>
          <a:lstStyle/>
          <a:p>
            <a:r>
              <a:rPr lang="zh-CN" altLang="en-US" sz="800" dirty="0" smtClean="0">
                <a:solidFill>
                  <a:srgbClr val="FFFFCC"/>
                </a:solidFill>
              </a:rPr>
              <a:t>●</a:t>
            </a:r>
            <a:endParaRPr lang="zh-CN" altLang="en-US" sz="800" dirty="0" smtClean="0"/>
          </a:p>
          <a:p>
            <a:endParaRPr lang="zh-CN" altLang="en-US" sz="800" dirty="0">
              <a:solidFill>
                <a:srgbClr val="FFFFCC"/>
              </a:solidFill>
            </a:endParaRPr>
          </a:p>
        </p:txBody>
      </p:sp>
      <p:sp>
        <p:nvSpPr>
          <p:cNvPr id="210" name="矩形 209"/>
          <p:cNvSpPr/>
          <p:nvPr/>
        </p:nvSpPr>
        <p:spPr>
          <a:xfrm>
            <a:off x="7849040" y="4282540"/>
            <a:ext cx="232363" cy="338554"/>
          </a:xfrm>
          <a:prstGeom prst="rect">
            <a:avLst/>
          </a:prstGeom>
        </p:spPr>
        <p:txBody>
          <a:bodyPr wrap="square">
            <a:spAutoFit/>
          </a:bodyPr>
          <a:lstStyle/>
          <a:p>
            <a:r>
              <a:rPr lang="zh-CN" altLang="en-US" sz="800" dirty="0" smtClean="0">
                <a:solidFill>
                  <a:srgbClr val="FFFFCC"/>
                </a:solidFill>
              </a:rPr>
              <a:t>●</a:t>
            </a:r>
            <a:endParaRPr lang="zh-CN" altLang="en-US" sz="800" dirty="0" smtClean="0"/>
          </a:p>
          <a:p>
            <a:endParaRPr lang="zh-CN" altLang="en-US" sz="800" dirty="0">
              <a:solidFill>
                <a:srgbClr val="FFFFCC"/>
              </a:solidFill>
            </a:endParaRPr>
          </a:p>
        </p:txBody>
      </p:sp>
      <p:sp>
        <p:nvSpPr>
          <p:cNvPr id="211" name="矩形 210"/>
          <p:cNvSpPr/>
          <p:nvPr/>
        </p:nvSpPr>
        <p:spPr>
          <a:xfrm>
            <a:off x="8073448" y="4314283"/>
            <a:ext cx="232363" cy="215444"/>
          </a:xfrm>
          <a:prstGeom prst="rect">
            <a:avLst/>
          </a:prstGeom>
        </p:spPr>
        <p:txBody>
          <a:bodyPr wrap="square">
            <a:spAutoFit/>
          </a:bodyPr>
          <a:lstStyle/>
          <a:p>
            <a:r>
              <a:rPr lang="zh-CN" altLang="en-US" sz="800" dirty="0" smtClean="0">
                <a:solidFill>
                  <a:srgbClr val="FFFFCC"/>
                </a:solidFill>
              </a:rPr>
              <a:t>●</a:t>
            </a:r>
            <a:endParaRPr lang="zh-CN" altLang="en-US" sz="800" dirty="0">
              <a:solidFill>
                <a:srgbClr val="FFFFCC"/>
              </a:solidFill>
            </a:endParaRPr>
          </a:p>
        </p:txBody>
      </p:sp>
      <p:sp>
        <p:nvSpPr>
          <p:cNvPr id="212" name="矩形 211"/>
          <p:cNvSpPr/>
          <p:nvPr/>
        </p:nvSpPr>
        <p:spPr>
          <a:xfrm>
            <a:off x="7678709" y="4232787"/>
            <a:ext cx="550893" cy="215444"/>
          </a:xfrm>
          <a:prstGeom prst="rect">
            <a:avLst/>
          </a:prstGeom>
        </p:spPr>
        <p:txBody>
          <a:bodyPr wrap="square">
            <a:spAutoFit/>
          </a:bodyPr>
          <a:lstStyle/>
          <a:p>
            <a:r>
              <a:rPr lang="zh-CN" altLang="en-US" sz="800" dirty="0" smtClean="0">
                <a:solidFill>
                  <a:srgbClr val="FFFFCC"/>
                </a:solidFill>
              </a:rPr>
              <a:t>●</a:t>
            </a:r>
            <a:endParaRPr lang="zh-CN" altLang="en-US" sz="800" dirty="0">
              <a:solidFill>
                <a:srgbClr val="FFFFCC"/>
              </a:solidFill>
            </a:endParaRPr>
          </a:p>
        </p:txBody>
      </p:sp>
      <p:sp>
        <p:nvSpPr>
          <p:cNvPr id="213" name="矩形 212"/>
          <p:cNvSpPr/>
          <p:nvPr/>
        </p:nvSpPr>
        <p:spPr>
          <a:xfrm>
            <a:off x="7885187" y="4565006"/>
            <a:ext cx="232363" cy="215444"/>
          </a:xfrm>
          <a:prstGeom prst="rect">
            <a:avLst/>
          </a:prstGeom>
        </p:spPr>
        <p:txBody>
          <a:bodyPr wrap="square">
            <a:spAutoFit/>
          </a:bodyPr>
          <a:lstStyle/>
          <a:p>
            <a:r>
              <a:rPr lang="zh-CN" altLang="en-US" sz="800" dirty="0" smtClean="0">
                <a:solidFill>
                  <a:srgbClr val="FFFFCC"/>
                </a:solidFill>
              </a:rPr>
              <a:t>●</a:t>
            </a:r>
            <a:endParaRPr lang="zh-CN" altLang="en-US" sz="800" dirty="0">
              <a:solidFill>
                <a:srgbClr val="FFFFCC"/>
              </a:solidFill>
            </a:endParaRPr>
          </a:p>
        </p:txBody>
      </p:sp>
      <p:sp>
        <p:nvSpPr>
          <p:cNvPr id="214" name="矩形 213"/>
          <p:cNvSpPr/>
          <p:nvPr/>
        </p:nvSpPr>
        <p:spPr>
          <a:xfrm>
            <a:off x="8178420" y="4420989"/>
            <a:ext cx="232363" cy="215444"/>
          </a:xfrm>
          <a:prstGeom prst="rect">
            <a:avLst/>
          </a:prstGeom>
        </p:spPr>
        <p:txBody>
          <a:bodyPr wrap="square">
            <a:spAutoFit/>
          </a:bodyPr>
          <a:lstStyle/>
          <a:p>
            <a:r>
              <a:rPr lang="zh-CN" altLang="en-US" sz="800" dirty="0" smtClean="0">
                <a:solidFill>
                  <a:srgbClr val="FFFFCC"/>
                </a:solidFill>
              </a:rPr>
              <a:t>●</a:t>
            </a:r>
            <a:endParaRPr lang="zh-CN" altLang="en-US" sz="800" dirty="0">
              <a:solidFill>
                <a:srgbClr val="FFFFCC"/>
              </a:solidFill>
            </a:endParaRPr>
          </a:p>
        </p:txBody>
      </p:sp>
      <p:sp>
        <p:nvSpPr>
          <p:cNvPr id="215" name="矩形 214"/>
          <p:cNvSpPr/>
          <p:nvPr/>
        </p:nvSpPr>
        <p:spPr>
          <a:xfrm>
            <a:off x="5963265" y="3662515"/>
            <a:ext cx="643297" cy="215444"/>
          </a:xfrm>
          <a:prstGeom prst="rect">
            <a:avLst/>
          </a:prstGeom>
        </p:spPr>
        <p:txBody>
          <a:bodyPr wrap="square">
            <a:spAutoFit/>
          </a:bodyPr>
          <a:lstStyle/>
          <a:p>
            <a:r>
              <a:rPr lang="zh-CN" altLang="en-US" sz="800" dirty="0" smtClean="0">
                <a:solidFill>
                  <a:srgbClr val="FFFFCC"/>
                </a:solidFill>
              </a:rPr>
              <a:t>●</a:t>
            </a:r>
            <a:endParaRPr lang="zh-CN" altLang="en-US" sz="800" dirty="0">
              <a:solidFill>
                <a:srgbClr val="FFFFCC"/>
              </a:solidFill>
            </a:endParaRPr>
          </a:p>
        </p:txBody>
      </p:sp>
      <p:sp>
        <p:nvSpPr>
          <p:cNvPr id="216" name="矩形 215"/>
          <p:cNvSpPr/>
          <p:nvPr/>
        </p:nvSpPr>
        <p:spPr>
          <a:xfrm>
            <a:off x="6297277" y="3574026"/>
            <a:ext cx="550893" cy="215444"/>
          </a:xfrm>
          <a:prstGeom prst="rect">
            <a:avLst/>
          </a:prstGeom>
        </p:spPr>
        <p:txBody>
          <a:bodyPr wrap="square">
            <a:spAutoFit/>
          </a:bodyPr>
          <a:lstStyle/>
          <a:p>
            <a:r>
              <a:rPr lang="zh-CN" altLang="en-US" sz="800" dirty="0" smtClean="0">
                <a:solidFill>
                  <a:srgbClr val="FFFFCC"/>
                </a:solidFill>
              </a:rPr>
              <a:t>●</a:t>
            </a:r>
            <a:endParaRPr lang="zh-CN" altLang="en-US" sz="800" dirty="0">
              <a:solidFill>
                <a:srgbClr val="FFFFCC"/>
              </a:solidFill>
            </a:endParaRPr>
          </a:p>
        </p:txBody>
      </p:sp>
      <p:sp>
        <p:nvSpPr>
          <p:cNvPr id="217" name="矩形 216"/>
          <p:cNvSpPr/>
          <p:nvPr/>
        </p:nvSpPr>
        <p:spPr>
          <a:xfrm>
            <a:off x="9197792" y="4580630"/>
            <a:ext cx="232363" cy="215444"/>
          </a:xfrm>
          <a:prstGeom prst="rect">
            <a:avLst/>
          </a:prstGeom>
        </p:spPr>
        <p:txBody>
          <a:bodyPr wrap="square">
            <a:spAutoFit/>
          </a:bodyPr>
          <a:lstStyle/>
          <a:p>
            <a:r>
              <a:rPr lang="zh-CN" altLang="en-US" sz="800" dirty="0" smtClean="0">
                <a:solidFill>
                  <a:srgbClr val="FFFFCC"/>
                </a:solidFill>
              </a:rPr>
              <a:t>●</a:t>
            </a:r>
            <a:endParaRPr lang="zh-CN" altLang="en-US" sz="800" dirty="0">
              <a:solidFill>
                <a:srgbClr val="FFFFCC"/>
              </a:solidFill>
            </a:endParaRPr>
          </a:p>
        </p:txBody>
      </p:sp>
      <p:sp>
        <p:nvSpPr>
          <p:cNvPr id="218" name="矩形 217"/>
          <p:cNvSpPr/>
          <p:nvPr/>
        </p:nvSpPr>
        <p:spPr>
          <a:xfrm>
            <a:off x="9125784" y="4413255"/>
            <a:ext cx="232363" cy="338554"/>
          </a:xfrm>
          <a:prstGeom prst="rect">
            <a:avLst/>
          </a:prstGeom>
        </p:spPr>
        <p:txBody>
          <a:bodyPr wrap="square">
            <a:spAutoFit/>
          </a:bodyPr>
          <a:lstStyle/>
          <a:p>
            <a:r>
              <a:rPr lang="zh-CN" altLang="en-US" sz="800" dirty="0" smtClean="0">
                <a:solidFill>
                  <a:srgbClr val="FFFFCC"/>
                </a:solidFill>
              </a:rPr>
              <a:t>●</a:t>
            </a:r>
            <a:endParaRPr lang="zh-CN" altLang="en-US" sz="800" dirty="0" smtClean="0"/>
          </a:p>
          <a:p>
            <a:endParaRPr lang="zh-CN" altLang="en-US" sz="800" dirty="0">
              <a:solidFill>
                <a:srgbClr val="FFFFCC"/>
              </a:solidFill>
            </a:endParaRPr>
          </a:p>
        </p:txBody>
      </p:sp>
      <p:sp>
        <p:nvSpPr>
          <p:cNvPr id="219" name="矩形 218"/>
          <p:cNvSpPr/>
          <p:nvPr/>
        </p:nvSpPr>
        <p:spPr>
          <a:xfrm>
            <a:off x="9206176" y="4589014"/>
            <a:ext cx="232363" cy="215444"/>
          </a:xfrm>
          <a:prstGeom prst="rect">
            <a:avLst/>
          </a:prstGeom>
        </p:spPr>
        <p:txBody>
          <a:bodyPr wrap="square">
            <a:spAutoFit/>
          </a:bodyPr>
          <a:lstStyle/>
          <a:p>
            <a:r>
              <a:rPr lang="zh-CN" altLang="en-US" sz="800" dirty="0" smtClean="0">
                <a:solidFill>
                  <a:srgbClr val="FFFFCC"/>
                </a:solidFill>
              </a:rPr>
              <a:t>●</a:t>
            </a:r>
            <a:endParaRPr lang="zh-CN" altLang="en-US" sz="800" dirty="0">
              <a:solidFill>
                <a:srgbClr val="FFFFCC"/>
              </a:solidFill>
            </a:endParaRPr>
          </a:p>
        </p:txBody>
      </p:sp>
      <p:sp>
        <p:nvSpPr>
          <p:cNvPr id="220" name="矩形 219"/>
          <p:cNvSpPr/>
          <p:nvPr/>
        </p:nvSpPr>
        <p:spPr>
          <a:xfrm>
            <a:off x="9350192" y="4733030"/>
            <a:ext cx="232363" cy="215444"/>
          </a:xfrm>
          <a:prstGeom prst="rect">
            <a:avLst/>
          </a:prstGeom>
        </p:spPr>
        <p:txBody>
          <a:bodyPr wrap="square">
            <a:spAutoFit/>
          </a:bodyPr>
          <a:lstStyle/>
          <a:p>
            <a:r>
              <a:rPr lang="zh-CN" altLang="en-US" sz="800" dirty="0" smtClean="0">
                <a:solidFill>
                  <a:srgbClr val="FFFFCC"/>
                </a:solidFill>
              </a:rPr>
              <a:t>●</a:t>
            </a:r>
            <a:endParaRPr lang="zh-CN" altLang="en-US" sz="800" dirty="0">
              <a:solidFill>
                <a:srgbClr val="FFFFCC"/>
              </a:solidFill>
            </a:endParaRPr>
          </a:p>
        </p:txBody>
      </p:sp>
      <p:sp>
        <p:nvSpPr>
          <p:cNvPr id="221" name="矩形 220"/>
          <p:cNvSpPr/>
          <p:nvPr/>
        </p:nvSpPr>
        <p:spPr>
          <a:xfrm>
            <a:off x="9278184" y="4421639"/>
            <a:ext cx="232363" cy="338554"/>
          </a:xfrm>
          <a:prstGeom prst="rect">
            <a:avLst/>
          </a:prstGeom>
        </p:spPr>
        <p:txBody>
          <a:bodyPr wrap="square">
            <a:spAutoFit/>
          </a:bodyPr>
          <a:lstStyle/>
          <a:p>
            <a:r>
              <a:rPr lang="zh-CN" altLang="en-US" sz="800" dirty="0" smtClean="0">
                <a:solidFill>
                  <a:srgbClr val="FFFFCC"/>
                </a:solidFill>
              </a:rPr>
              <a:t>●</a:t>
            </a:r>
            <a:endParaRPr lang="zh-CN" altLang="en-US" sz="800" dirty="0" smtClean="0"/>
          </a:p>
          <a:p>
            <a:endParaRPr lang="zh-CN" altLang="en-US" sz="800" dirty="0">
              <a:solidFill>
                <a:srgbClr val="FFFFCC"/>
              </a:solidFill>
            </a:endParaRPr>
          </a:p>
        </p:txBody>
      </p:sp>
      <p:sp>
        <p:nvSpPr>
          <p:cNvPr id="222" name="矩形 221"/>
          <p:cNvSpPr/>
          <p:nvPr/>
        </p:nvSpPr>
        <p:spPr>
          <a:xfrm>
            <a:off x="9278184" y="4565655"/>
            <a:ext cx="232363" cy="338554"/>
          </a:xfrm>
          <a:prstGeom prst="rect">
            <a:avLst/>
          </a:prstGeom>
        </p:spPr>
        <p:txBody>
          <a:bodyPr wrap="square">
            <a:spAutoFit/>
          </a:bodyPr>
          <a:lstStyle/>
          <a:p>
            <a:r>
              <a:rPr lang="zh-CN" altLang="en-US" sz="800" dirty="0" smtClean="0">
                <a:solidFill>
                  <a:srgbClr val="FFFFCC"/>
                </a:solidFill>
              </a:rPr>
              <a:t>●</a:t>
            </a:r>
            <a:endParaRPr lang="zh-CN" altLang="en-US" sz="800" dirty="0" smtClean="0"/>
          </a:p>
          <a:p>
            <a:endParaRPr lang="zh-CN" altLang="en-US" sz="800" dirty="0">
              <a:solidFill>
                <a:srgbClr val="FFFFCC"/>
              </a:solidFill>
            </a:endParaRPr>
          </a:p>
        </p:txBody>
      </p:sp>
      <p:sp>
        <p:nvSpPr>
          <p:cNvPr id="223" name="矩形 222"/>
          <p:cNvSpPr/>
          <p:nvPr/>
        </p:nvSpPr>
        <p:spPr>
          <a:xfrm>
            <a:off x="9206176" y="4637663"/>
            <a:ext cx="232363" cy="338554"/>
          </a:xfrm>
          <a:prstGeom prst="rect">
            <a:avLst/>
          </a:prstGeom>
        </p:spPr>
        <p:txBody>
          <a:bodyPr wrap="square">
            <a:spAutoFit/>
          </a:bodyPr>
          <a:lstStyle/>
          <a:p>
            <a:r>
              <a:rPr lang="zh-CN" altLang="en-US" sz="800" dirty="0" smtClean="0">
                <a:solidFill>
                  <a:srgbClr val="FFFFCC"/>
                </a:solidFill>
              </a:rPr>
              <a:t>●</a:t>
            </a:r>
            <a:endParaRPr lang="zh-CN" altLang="en-US" sz="800" dirty="0" smtClean="0"/>
          </a:p>
          <a:p>
            <a:endParaRPr lang="zh-CN" altLang="en-US" sz="800" dirty="0">
              <a:solidFill>
                <a:srgbClr val="FFFFCC"/>
              </a:solidFill>
            </a:endParaRPr>
          </a:p>
        </p:txBody>
      </p:sp>
      <p:sp>
        <p:nvSpPr>
          <p:cNvPr id="224" name="矩形 223"/>
          <p:cNvSpPr/>
          <p:nvPr/>
        </p:nvSpPr>
        <p:spPr>
          <a:xfrm>
            <a:off x="9235672" y="4795492"/>
            <a:ext cx="232363" cy="215444"/>
          </a:xfrm>
          <a:prstGeom prst="rect">
            <a:avLst/>
          </a:prstGeom>
        </p:spPr>
        <p:txBody>
          <a:bodyPr wrap="square">
            <a:spAutoFit/>
          </a:bodyPr>
          <a:lstStyle/>
          <a:p>
            <a:r>
              <a:rPr lang="zh-CN" altLang="en-US" sz="800" dirty="0" smtClean="0">
                <a:solidFill>
                  <a:srgbClr val="FFFFCC"/>
                </a:solidFill>
              </a:rPr>
              <a:t>●</a:t>
            </a:r>
            <a:endParaRPr lang="zh-CN" altLang="en-US" sz="800" dirty="0">
              <a:solidFill>
                <a:srgbClr val="FFFFCC"/>
              </a:solidFill>
            </a:endParaRPr>
          </a:p>
        </p:txBody>
      </p:sp>
      <p:sp>
        <p:nvSpPr>
          <p:cNvPr id="225" name="矩形 224"/>
          <p:cNvSpPr/>
          <p:nvPr/>
        </p:nvSpPr>
        <p:spPr>
          <a:xfrm>
            <a:off x="9307680" y="4628117"/>
            <a:ext cx="232363" cy="338554"/>
          </a:xfrm>
          <a:prstGeom prst="rect">
            <a:avLst/>
          </a:prstGeom>
        </p:spPr>
        <p:txBody>
          <a:bodyPr wrap="square">
            <a:spAutoFit/>
          </a:bodyPr>
          <a:lstStyle/>
          <a:p>
            <a:r>
              <a:rPr lang="zh-CN" altLang="en-US" sz="800" dirty="0" smtClean="0">
                <a:solidFill>
                  <a:srgbClr val="FFFFCC"/>
                </a:solidFill>
              </a:rPr>
              <a:t>●</a:t>
            </a:r>
            <a:endParaRPr lang="zh-CN" altLang="en-US" sz="800" dirty="0" smtClean="0"/>
          </a:p>
          <a:p>
            <a:endParaRPr lang="zh-CN" altLang="en-US" sz="800" dirty="0">
              <a:solidFill>
                <a:srgbClr val="FFFFCC"/>
              </a:solidFill>
            </a:endParaRPr>
          </a:p>
        </p:txBody>
      </p:sp>
      <p:sp>
        <p:nvSpPr>
          <p:cNvPr id="226" name="矩形 225"/>
          <p:cNvSpPr/>
          <p:nvPr/>
        </p:nvSpPr>
        <p:spPr>
          <a:xfrm>
            <a:off x="9100040" y="4731868"/>
            <a:ext cx="232363" cy="215444"/>
          </a:xfrm>
          <a:prstGeom prst="rect">
            <a:avLst/>
          </a:prstGeom>
        </p:spPr>
        <p:txBody>
          <a:bodyPr wrap="square">
            <a:spAutoFit/>
          </a:bodyPr>
          <a:lstStyle/>
          <a:p>
            <a:r>
              <a:rPr lang="zh-CN" altLang="en-US" sz="800" dirty="0" smtClean="0">
                <a:solidFill>
                  <a:srgbClr val="FFFFCC"/>
                </a:solidFill>
              </a:rPr>
              <a:t>●</a:t>
            </a:r>
            <a:endParaRPr lang="zh-CN" altLang="en-US" sz="800" dirty="0">
              <a:solidFill>
                <a:srgbClr val="FFFFCC"/>
              </a:solidFill>
            </a:endParaRPr>
          </a:p>
        </p:txBody>
      </p:sp>
      <p:sp>
        <p:nvSpPr>
          <p:cNvPr id="227" name="矩形 226"/>
          <p:cNvSpPr/>
          <p:nvPr/>
        </p:nvSpPr>
        <p:spPr>
          <a:xfrm>
            <a:off x="9558117" y="4608738"/>
            <a:ext cx="232363" cy="338554"/>
          </a:xfrm>
          <a:prstGeom prst="rect">
            <a:avLst/>
          </a:prstGeom>
        </p:spPr>
        <p:txBody>
          <a:bodyPr wrap="square">
            <a:spAutoFit/>
          </a:bodyPr>
          <a:lstStyle/>
          <a:p>
            <a:r>
              <a:rPr lang="zh-CN" altLang="en-US" sz="800" dirty="0" smtClean="0">
                <a:solidFill>
                  <a:srgbClr val="FFFFCC"/>
                </a:solidFill>
              </a:rPr>
              <a:t>●</a:t>
            </a:r>
            <a:endParaRPr lang="zh-CN" altLang="en-US" sz="800" dirty="0" smtClean="0"/>
          </a:p>
          <a:p>
            <a:endParaRPr lang="zh-CN" altLang="en-US" sz="800" dirty="0">
              <a:solidFill>
                <a:srgbClr val="FFFFCC"/>
              </a:solidFill>
            </a:endParaRPr>
          </a:p>
        </p:txBody>
      </p:sp>
      <p:sp>
        <p:nvSpPr>
          <p:cNvPr id="228" name="矩形 227"/>
          <p:cNvSpPr/>
          <p:nvPr/>
        </p:nvSpPr>
        <p:spPr>
          <a:xfrm>
            <a:off x="9428849" y="4623487"/>
            <a:ext cx="232363" cy="338554"/>
          </a:xfrm>
          <a:prstGeom prst="rect">
            <a:avLst/>
          </a:prstGeom>
        </p:spPr>
        <p:txBody>
          <a:bodyPr wrap="square">
            <a:spAutoFit/>
          </a:bodyPr>
          <a:lstStyle/>
          <a:p>
            <a:r>
              <a:rPr lang="zh-CN" altLang="en-US" sz="800" dirty="0" smtClean="0">
                <a:solidFill>
                  <a:srgbClr val="FFFFCC"/>
                </a:solidFill>
              </a:rPr>
              <a:t>●</a:t>
            </a:r>
            <a:endParaRPr lang="zh-CN" altLang="en-US" sz="800" dirty="0" smtClean="0"/>
          </a:p>
          <a:p>
            <a:endParaRPr lang="zh-CN" altLang="en-US" sz="800" dirty="0">
              <a:solidFill>
                <a:srgbClr val="FFFFCC"/>
              </a:solidFill>
            </a:endParaRPr>
          </a:p>
        </p:txBody>
      </p:sp>
      <p:sp>
        <p:nvSpPr>
          <p:cNvPr id="229" name="矩形 228"/>
          <p:cNvSpPr/>
          <p:nvPr/>
        </p:nvSpPr>
        <p:spPr>
          <a:xfrm>
            <a:off x="9500858" y="4783984"/>
            <a:ext cx="232363" cy="338554"/>
          </a:xfrm>
          <a:prstGeom prst="rect">
            <a:avLst/>
          </a:prstGeom>
        </p:spPr>
        <p:txBody>
          <a:bodyPr wrap="square">
            <a:spAutoFit/>
          </a:bodyPr>
          <a:lstStyle/>
          <a:p>
            <a:r>
              <a:rPr lang="zh-CN" altLang="en-US" sz="800" dirty="0" smtClean="0">
                <a:solidFill>
                  <a:srgbClr val="FFFFCC"/>
                </a:solidFill>
              </a:rPr>
              <a:t>●</a:t>
            </a:r>
            <a:endParaRPr lang="zh-CN" altLang="en-US" sz="800" dirty="0" smtClean="0"/>
          </a:p>
          <a:p>
            <a:endParaRPr lang="zh-CN" altLang="en-US" sz="800" dirty="0">
              <a:solidFill>
                <a:srgbClr val="FFFFCC"/>
              </a:solidFill>
            </a:endParaRPr>
          </a:p>
        </p:txBody>
      </p:sp>
      <p:sp>
        <p:nvSpPr>
          <p:cNvPr id="230" name="矩形 229"/>
          <p:cNvSpPr/>
          <p:nvPr/>
        </p:nvSpPr>
        <p:spPr>
          <a:xfrm>
            <a:off x="9351641" y="3778424"/>
            <a:ext cx="232363" cy="215444"/>
          </a:xfrm>
          <a:prstGeom prst="rect">
            <a:avLst/>
          </a:prstGeom>
        </p:spPr>
        <p:txBody>
          <a:bodyPr wrap="square">
            <a:spAutoFit/>
          </a:bodyPr>
          <a:lstStyle/>
          <a:p>
            <a:r>
              <a:rPr lang="zh-CN" altLang="en-US" sz="800" dirty="0" smtClean="0">
                <a:solidFill>
                  <a:srgbClr val="FFFFCC"/>
                </a:solidFill>
              </a:rPr>
              <a:t>●</a:t>
            </a:r>
            <a:endParaRPr lang="zh-CN" altLang="en-US" sz="800" dirty="0">
              <a:solidFill>
                <a:srgbClr val="FFFFCC"/>
              </a:solidFill>
            </a:endParaRPr>
          </a:p>
        </p:txBody>
      </p:sp>
      <p:sp>
        <p:nvSpPr>
          <p:cNvPr id="231" name="矩形 230"/>
          <p:cNvSpPr/>
          <p:nvPr/>
        </p:nvSpPr>
        <p:spPr>
          <a:xfrm>
            <a:off x="9279633" y="3634408"/>
            <a:ext cx="232363" cy="215444"/>
          </a:xfrm>
          <a:prstGeom prst="rect">
            <a:avLst/>
          </a:prstGeom>
        </p:spPr>
        <p:txBody>
          <a:bodyPr wrap="square">
            <a:spAutoFit/>
          </a:bodyPr>
          <a:lstStyle/>
          <a:p>
            <a:r>
              <a:rPr lang="zh-CN" altLang="en-US" sz="800" dirty="0" smtClean="0">
                <a:solidFill>
                  <a:srgbClr val="FFFFCC"/>
                </a:solidFill>
              </a:rPr>
              <a:t>●</a:t>
            </a:r>
            <a:endParaRPr lang="zh-CN" altLang="en-US" sz="800" dirty="0">
              <a:solidFill>
                <a:srgbClr val="FFFFCC"/>
              </a:solidFill>
            </a:endParaRPr>
          </a:p>
        </p:txBody>
      </p:sp>
      <p:sp>
        <p:nvSpPr>
          <p:cNvPr id="232" name="矩形 231"/>
          <p:cNvSpPr/>
          <p:nvPr/>
        </p:nvSpPr>
        <p:spPr>
          <a:xfrm>
            <a:off x="9351641" y="3827073"/>
            <a:ext cx="232363" cy="338554"/>
          </a:xfrm>
          <a:prstGeom prst="rect">
            <a:avLst/>
          </a:prstGeom>
        </p:spPr>
        <p:txBody>
          <a:bodyPr wrap="square">
            <a:spAutoFit/>
          </a:bodyPr>
          <a:lstStyle/>
          <a:p>
            <a:r>
              <a:rPr lang="zh-CN" altLang="en-US" sz="800" dirty="0" smtClean="0">
                <a:solidFill>
                  <a:srgbClr val="FFFFCC"/>
                </a:solidFill>
              </a:rPr>
              <a:t>●</a:t>
            </a:r>
            <a:endParaRPr lang="zh-CN" altLang="en-US" sz="800" dirty="0" smtClean="0"/>
          </a:p>
          <a:p>
            <a:endParaRPr lang="zh-CN" altLang="en-US" sz="800" dirty="0">
              <a:solidFill>
                <a:srgbClr val="FFFFCC"/>
              </a:solidFill>
            </a:endParaRPr>
          </a:p>
        </p:txBody>
      </p:sp>
      <p:sp>
        <p:nvSpPr>
          <p:cNvPr id="233" name="矩形 232"/>
          <p:cNvSpPr/>
          <p:nvPr/>
        </p:nvSpPr>
        <p:spPr>
          <a:xfrm>
            <a:off x="9279633" y="3899081"/>
            <a:ext cx="232363" cy="338554"/>
          </a:xfrm>
          <a:prstGeom prst="rect">
            <a:avLst/>
          </a:prstGeom>
        </p:spPr>
        <p:txBody>
          <a:bodyPr wrap="square">
            <a:spAutoFit/>
          </a:bodyPr>
          <a:lstStyle/>
          <a:p>
            <a:r>
              <a:rPr lang="zh-CN" altLang="en-US" sz="800" dirty="0" smtClean="0">
                <a:solidFill>
                  <a:srgbClr val="FFFFCC"/>
                </a:solidFill>
              </a:rPr>
              <a:t>●</a:t>
            </a:r>
            <a:endParaRPr lang="zh-CN" altLang="en-US" sz="800" dirty="0" smtClean="0"/>
          </a:p>
          <a:p>
            <a:endParaRPr lang="zh-CN" altLang="en-US" sz="800" dirty="0">
              <a:solidFill>
                <a:srgbClr val="FFFFCC"/>
              </a:solidFill>
            </a:endParaRPr>
          </a:p>
        </p:txBody>
      </p:sp>
      <p:sp>
        <p:nvSpPr>
          <p:cNvPr id="234" name="矩形 233"/>
          <p:cNvSpPr/>
          <p:nvPr/>
        </p:nvSpPr>
        <p:spPr>
          <a:xfrm>
            <a:off x="9504041" y="3930824"/>
            <a:ext cx="232363" cy="215444"/>
          </a:xfrm>
          <a:prstGeom prst="rect">
            <a:avLst/>
          </a:prstGeom>
        </p:spPr>
        <p:txBody>
          <a:bodyPr wrap="square">
            <a:spAutoFit/>
          </a:bodyPr>
          <a:lstStyle/>
          <a:p>
            <a:r>
              <a:rPr lang="zh-CN" altLang="en-US" sz="800" dirty="0" smtClean="0">
                <a:solidFill>
                  <a:srgbClr val="FFFFCC"/>
                </a:solidFill>
              </a:rPr>
              <a:t>●</a:t>
            </a:r>
            <a:endParaRPr lang="zh-CN" altLang="en-US" sz="800" dirty="0">
              <a:solidFill>
                <a:srgbClr val="FFFFCC"/>
              </a:solidFill>
            </a:endParaRPr>
          </a:p>
        </p:txBody>
      </p:sp>
      <p:sp>
        <p:nvSpPr>
          <p:cNvPr id="235" name="矩形 234"/>
          <p:cNvSpPr/>
          <p:nvPr/>
        </p:nvSpPr>
        <p:spPr>
          <a:xfrm>
            <a:off x="9360025" y="3923070"/>
            <a:ext cx="550893" cy="215444"/>
          </a:xfrm>
          <a:prstGeom prst="rect">
            <a:avLst/>
          </a:prstGeom>
        </p:spPr>
        <p:txBody>
          <a:bodyPr wrap="square">
            <a:spAutoFit/>
          </a:bodyPr>
          <a:lstStyle/>
          <a:p>
            <a:r>
              <a:rPr lang="zh-CN" altLang="en-US" sz="800" dirty="0" smtClean="0">
                <a:solidFill>
                  <a:srgbClr val="FFFFCC"/>
                </a:solidFill>
              </a:rPr>
              <a:t>●</a:t>
            </a:r>
            <a:endParaRPr lang="zh-CN" altLang="en-US" sz="800" dirty="0">
              <a:solidFill>
                <a:srgbClr val="FFFFCC"/>
              </a:solidFill>
            </a:endParaRPr>
          </a:p>
        </p:txBody>
      </p:sp>
      <p:sp>
        <p:nvSpPr>
          <p:cNvPr id="236" name="矩形 235"/>
          <p:cNvSpPr/>
          <p:nvPr/>
        </p:nvSpPr>
        <p:spPr>
          <a:xfrm>
            <a:off x="9492760" y="3665353"/>
            <a:ext cx="232363" cy="215444"/>
          </a:xfrm>
          <a:prstGeom prst="rect">
            <a:avLst/>
          </a:prstGeom>
        </p:spPr>
        <p:txBody>
          <a:bodyPr wrap="square">
            <a:spAutoFit/>
          </a:bodyPr>
          <a:lstStyle/>
          <a:p>
            <a:r>
              <a:rPr lang="zh-CN" altLang="en-US" sz="800" dirty="0" smtClean="0">
                <a:solidFill>
                  <a:srgbClr val="FFFFCC"/>
                </a:solidFill>
              </a:rPr>
              <a:t>●</a:t>
            </a:r>
            <a:endParaRPr lang="zh-CN" altLang="en-US" sz="800" dirty="0">
              <a:solidFill>
                <a:srgbClr val="FFFFCC"/>
              </a:solidFill>
            </a:endParaRPr>
          </a:p>
        </p:txBody>
      </p:sp>
      <p:sp>
        <p:nvSpPr>
          <p:cNvPr id="237" name="矩形 236"/>
          <p:cNvSpPr/>
          <p:nvPr/>
        </p:nvSpPr>
        <p:spPr>
          <a:xfrm>
            <a:off x="9771246" y="3698318"/>
            <a:ext cx="232363" cy="215444"/>
          </a:xfrm>
          <a:prstGeom prst="rect">
            <a:avLst/>
          </a:prstGeom>
        </p:spPr>
        <p:txBody>
          <a:bodyPr wrap="square">
            <a:spAutoFit/>
          </a:bodyPr>
          <a:lstStyle/>
          <a:p>
            <a:r>
              <a:rPr lang="zh-CN" altLang="en-US" sz="800" dirty="0" smtClean="0">
                <a:solidFill>
                  <a:srgbClr val="FFFFCC"/>
                </a:solidFill>
              </a:rPr>
              <a:t>●</a:t>
            </a:r>
            <a:endParaRPr lang="zh-CN" altLang="en-US" sz="800" dirty="0">
              <a:solidFill>
                <a:srgbClr val="FFFFCC"/>
              </a:solidFill>
            </a:endParaRPr>
          </a:p>
        </p:txBody>
      </p:sp>
      <p:sp>
        <p:nvSpPr>
          <p:cNvPr id="238" name="矩形 237"/>
          <p:cNvSpPr/>
          <p:nvPr/>
        </p:nvSpPr>
        <p:spPr>
          <a:xfrm>
            <a:off x="9625496" y="3473624"/>
            <a:ext cx="232363" cy="215444"/>
          </a:xfrm>
          <a:prstGeom prst="rect">
            <a:avLst/>
          </a:prstGeom>
        </p:spPr>
        <p:txBody>
          <a:bodyPr wrap="square">
            <a:spAutoFit/>
          </a:bodyPr>
          <a:lstStyle/>
          <a:p>
            <a:r>
              <a:rPr lang="zh-CN" altLang="en-US" sz="800" dirty="0" smtClean="0">
                <a:solidFill>
                  <a:srgbClr val="FFFFCC"/>
                </a:solidFill>
              </a:rPr>
              <a:t>●</a:t>
            </a:r>
            <a:endParaRPr lang="zh-CN" altLang="en-US" sz="800" dirty="0">
              <a:solidFill>
                <a:srgbClr val="FFFFCC"/>
              </a:solidFill>
            </a:endParaRPr>
          </a:p>
        </p:txBody>
      </p:sp>
      <p:sp>
        <p:nvSpPr>
          <p:cNvPr id="271" name="矩形 270"/>
          <p:cNvSpPr/>
          <p:nvPr/>
        </p:nvSpPr>
        <p:spPr>
          <a:xfrm>
            <a:off x="9853087" y="3468709"/>
            <a:ext cx="232363" cy="215444"/>
          </a:xfrm>
          <a:prstGeom prst="rect">
            <a:avLst/>
          </a:prstGeom>
        </p:spPr>
        <p:txBody>
          <a:bodyPr wrap="square">
            <a:spAutoFit/>
          </a:bodyPr>
          <a:lstStyle/>
          <a:p>
            <a:r>
              <a:rPr lang="zh-CN" altLang="en-US" sz="800" dirty="0" smtClean="0">
                <a:solidFill>
                  <a:srgbClr val="FFFFCC"/>
                </a:solidFill>
              </a:rPr>
              <a:t>●</a:t>
            </a:r>
            <a:endParaRPr lang="zh-CN" altLang="en-US" sz="800" dirty="0">
              <a:solidFill>
                <a:srgbClr val="FFFFCC"/>
              </a:solidFill>
            </a:endParaRPr>
          </a:p>
        </p:txBody>
      </p:sp>
      <p:sp>
        <p:nvSpPr>
          <p:cNvPr id="272" name="矩形 271"/>
          <p:cNvSpPr/>
          <p:nvPr/>
        </p:nvSpPr>
        <p:spPr>
          <a:xfrm>
            <a:off x="9781079" y="3324693"/>
            <a:ext cx="232363" cy="215444"/>
          </a:xfrm>
          <a:prstGeom prst="rect">
            <a:avLst/>
          </a:prstGeom>
        </p:spPr>
        <p:txBody>
          <a:bodyPr wrap="square">
            <a:spAutoFit/>
          </a:bodyPr>
          <a:lstStyle/>
          <a:p>
            <a:r>
              <a:rPr lang="zh-CN" altLang="en-US" sz="800" dirty="0" smtClean="0">
                <a:solidFill>
                  <a:srgbClr val="FFFFCC"/>
                </a:solidFill>
              </a:rPr>
              <a:t>●</a:t>
            </a:r>
            <a:endParaRPr lang="zh-CN" altLang="en-US" sz="800" dirty="0">
              <a:solidFill>
                <a:srgbClr val="FFFFCC"/>
              </a:solidFill>
            </a:endParaRPr>
          </a:p>
        </p:txBody>
      </p:sp>
      <p:sp>
        <p:nvSpPr>
          <p:cNvPr id="273" name="矩形 272"/>
          <p:cNvSpPr/>
          <p:nvPr/>
        </p:nvSpPr>
        <p:spPr>
          <a:xfrm>
            <a:off x="9853087" y="3517358"/>
            <a:ext cx="232363" cy="338554"/>
          </a:xfrm>
          <a:prstGeom prst="rect">
            <a:avLst/>
          </a:prstGeom>
        </p:spPr>
        <p:txBody>
          <a:bodyPr wrap="square">
            <a:spAutoFit/>
          </a:bodyPr>
          <a:lstStyle/>
          <a:p>
            <a:r>
              <a:rPr lang="zh-CN" altLang="en-US" sz="800" dirty="0" smtClean="0">
                <a:solidFill>
                  <a:srgbClr val="FFFFCC"/>
                </a:solidFill>
              </a:rPr>
              <a:t>●</a:t>
            </a:r>
            <a:endParaRPr lang="zh-CN" altLang="en-US" sz="800" dirty="0" smtClean="0"/>
          </a:p>
          <a:p>
            <a:endParaRPr lang="zh-CN" altLang="en-US" sz="800" dirty="0">
              <a:solidFill>
                <a:srgbClr val="FFFFCC"/>
              </a:solidFill>
            </a:endParaRPr>
          </a:p>
        </p:txBody>
      </p:sp>
      <p:sp>
        <p:nvSpPr>
          <p:cNvPr id="274" name="矩形 273"/>
          <p:cNvSpPr/>
          <p:nvPr/>
        </p:nvSpPr>
        <p:spPr>
          <a:xfrm>
            <a:off x="10005487" y="3621109"/>
            <a:ext cx="232363" cy="215444"/>
          </a:xfrm>
          <a:prstGeom prst="rect">
            <a:avLst/>
          </a:prstGeom>
        </p:spPr>
        <p:txBody>
          <a:bodyPr wrap="square">
            <a:spAutoFit/>
          </a:bodyPr>
          <a:lstStyle/>
          <a:p>
            <a:r>
              <a:rPr lang="zh-CN" altLang="en-US" sz="800" dirty="0" smtClean="0">
                <a:solidFill>
                  <a:srgbClr val="FFFFCC"/>
                </a:solidFill>
              </a:rPr>
              <a:t>●</a:t>
            </a:r>
            <a:endParaRPr lang="zh-CN" altLang="en-US" sz="800" dirty="0">
              <a:solidFill>
                <a:srgbClr val="FFFFCC"/>
              </a:solidFill>
            </a:endParaRPr>
          </a:p>
        </p:txBody>
      </p:sp>
      <p:sp>
        <p:nvSpPr>
          <p:cNvPr id="275" name="矩形 274"/>
          <p:cNvSpPr/>
          <p:nvPr/>
        </p:nvSpPr>
        <p:spPr>
          <a:xfrm>
            <a:off x="9861471" y="3613355"/>
            <a:ext cx="550893" cy="215444"/>
          </a:xfrm>
          <a:prstGeom prst="rect">
            <a:avLst/>
          </a:prstGeom>
        </p:spPr>
        <p:txBody>
          <a:bodyPr wrap="square">
            <a:spAutoFit/>
          </a:bodyPr>
          <a:lstStyle/>
          <a:p>
            <a:r>
              <a:rPr lang="zh-CN" altLang="en-US" sz="800" dirty="0" smtClean="0">
                <a:solidFill>
                  <a:srgbClr val="FFFFCC"/>
                </a:solidFill>
              </a:rPr>
              <a:t>●</a:t>
            </a:r>
            <a:endParaRPr lang="zh-CN" altLang="en-US" sz="800" dirty="0">
              <a:solidFill>
                <a:srgbClr val="FFFFCC"/>
              </a:solidFill>
            </a:endParaRPr>
          </a:p>
        </p:txBody>
      </p:sp>
      <p:sp>
        <p:nvSpPr>
          <p:cNvPr id="276" name="矩形 275"/>
          <p:cNvSpPr/>
          <p:nvPr/>
        </p:nvSpPr>
        <p:spPr>
          <a:xfrm>
            <a:off x="9994206" y="3355638"/>
            <a:ext cx="232363" cy="215444"/>
          </a:xfrm>
          <a:prstGeom prst="rect">
            <a:avLst/>
          </a:prstGeom>
        </p:spPr>
        <p:txBody>
          <a:bodyPr wrap="square">
            <a:spAutoFit/>
          </a:bodyPr>
          <a:lstStyle/>
          <a:p>
            <a:r>
              <a:rPr lang="zh-CN" altLang="en-US" sz="800" dirty="0" smtClean="0">
                <a:solidFill>
                  <a:srgbClr val="FFFFCC"/>
                </a:solidFill>
              </a:rPr>
              <a:t>●</a:t>
            </a:r>
            <a:endParaRPr lang="zh-CN" altLang="en-US" sz="800" dirty="0">
              <a:solidFill>
                <a:srgbClr val="FFFFCC"/>
              </a:solidFill>
            </a:endParaRPr>
          </a:p>
        </p:txBody>
      </p:sp>
      <p:sp>
        <p:nvSpPr>
          <p:cNvPr id="277" name="矩形 276"/>
          <p:cNvSpPr/>
          <p:nvPr/>
        </p:nvSpPr>
        <p:spPr>
          <a:xfrm>
            <a:off x="10213698" y="3683571"/>
            <a:ext cx="232363" cy="215444"/>
          </a:xfrm>
          <a:prstGeom prst="rect">
            <a:avLst/>
          </a:prstGeom>
        </p:spPr>
        <p:txBody>
          <a:bodyPr wrap="square">
            <a:spAutoFit/>
          </a:bodyPr>
          <a:lstStyle/>
          <a:p>
            <a:r>
              <a:rPr lang="zh-CN" altLang="en-US" sz="800" dirty="0" smtClean="0">
                <a:solidFill>
                  <a:srgbClr val="FFFFCC"/>
                </a:solidFill>
              </a:rPr>
              <a:t>●</a:t>
            </a:r>
            <a:endParaRPr lang="zh-CN" altLang="en-US" sz="800" dirty="0">
              <a:solidFill>
                <a:srgbClr val="FFFFCC"/>
              </a:solidFill>
            </a:endParaRPr>
          </a:p>
        </p:txBody>
      </p:sp>
      <p:sp>
        <p:nvSpPr>
          <p:cNvPr id="278" name="矩形 277"/>
          <p:cNvSpPr/>
          <p:nvPr/>
        </p:nvSpPr>
        <p:spPr>
          <a:xfrm>
            <a:off x="10082697" y="3222902"/>
            <a:ext cx="232363" cy="215444"/>
          </a:xfrm>
          <a:prstGeom prst="rect">
            <a:avLst/>
          </a:prstGeom>
        </p:spPr>
        <p:txBody>
          <a:bodyPr wrap="square">
            <a:spAutoFit/>
          </a:bodyPr>
          <a:lstStyle/>
          <a:p>
            <a:r>
              <a:rPr lang="zh-CN" altLang="en-US" sz="800" dirty="0" smtClean="0">
                <a:solidFill>
                  <a:srgbClr val="FFFFCC"/>
                </a:solidFill>
              </a:rPr>
              <a:t>●</a:t>
            </a:r>
            <a:endParaRPr lang="zh-CN" altLang="en-US" sz="800" dirty="0">
              <a:solidFill>
                <a:srgbClr val="FFFFCC"/>
              </a:solidFill>
            </a:endParaRPr>
          </a:p>
        </p:txBody>
      </p:sp>
      <p:sp>
        <p:nvSpPr>
          <p:cNvPr id="279" name="矩形 278"/>
          <p:cNvSpPr/>
          <p:nvPr/>
        </p:nvSpPr>
        <p:spPr>
          <a:xfrm>
            <a:off x="10169452" y="2783918"/>
            <a:ext cx="232363" cy="215444"/>
          </a:xfrm>
          <a:prstGeom prst="rect">
            <a:avLst/>
          </a:prstGeom>
        </p:spPr>
        <p:txBody>
          <a:bodyPr wrap="square">
            <a:spAutoFit/>
          </a:bodyPr>
          <a:lstStyle/>
          <a:p>
            <a:r>
              <a:rPr lang="zh-CN" altLang="en-US" sz="800" dirty="0" smtClean="0">
                <a:solidFill>
                  <a:srgbClr val="FFFFCC"/>
                </a:solidFill>
              </a:rPr>
              <a:t>●</a:t>
            </a:r>
            <a:endParaRPr lang="zh-CN" altLang="en-US" sz="800" dirty="0">
              <a:solidFill>
                <a:srgbClr val="FFFFCC"/>
              </a:solidFill>
            </a:endParaRPr>
          </a:p>
        </p:txBody>
      </p:sp>
      <p:sp>
        <p:nvSpPr>
          <p:cNvPr id="280" name="矩形 279"/>
          <p:cNvSpPr/>
          <p:nvPr/>
        </p:nvSpPr>
        <p:spPr>
          <a:xfrm>
            <a:off x="530943" y="1190923"/>
            <a:ext cx="4719483" cy="2554545"/>
          </a:xfrm>
          <a:prstGeom prst="rect">
            <a:avLst/>
          </a:prstGeom>
          <a:noFill/>
        </p:spPr>
        <p:txBody>
          <a:bodyPr wrap="square">
            <a:spAutoFit/>
          </a:bodyPr>
          <a:lstStyle/>
          <a:p>
            <a:r>
              <a:rPr lang="zh-CN" altLang="zh-CN" sz="3200" dirty="0" smtClean="0">
                <a:solidFill>
                  <a:prstClr val="black"/>
                </a:solidFill>
                <a:latin typeface="微软雅黑" pitchFamily="34" charset="-122"/>
                <a:ea typeface="微软雅黑" pitchFamily="34" charset="-122"/>
              </a:rPr>
              <a:t>活动</a:t>
            </a:r>
            <a:r>
              <a:rPr lang="zh-CN" altLang="en-US" sz="3200" dirty="0" smtClean="0">
                <a:solidFill>
                  <a:prstClr val="black"/>
                </a:solidFill>
                <a:latin typeface="微软雅黑" pitchFamily="34" charset="-122"/>
                <a:ea typeface="微软雅黑" pitchFamily="34" charset="-122"/>
              </a:rPr>
              <a:t>：</a:t>
            </a:r>
            <a:endParaRPr lang="en-US" altLang="zh-CN" sz="3200" dirty="0" smtClean="0">
              <a:solidFill>
                <a:prstClr val="black"/>
              </a:solidFill>
              <a:latin typeface="微软雅黑" pitchFamily="34" charset="-122"/>
              <a:ea typeface="微软雅黑" pitchFamily="34" charset="-122"/>
            </a:endParaRPr>
          </a:p>
          <a:p>
            <a:r>
              <a:rPr lang="zh-CN" altLang="zh-CN" sz="3200" dirty="0">
                <a:solidFill>
                  <a:prstClr val="black"/>
                </a:solidFill>
                <a:latin typeface="微软雅黑" pitchFamily="34" charset="-122"/>
                <a:ea typeface="微软雅黑" pitchFamily="34" charset="-122"/>
              </a:rPr>
              <a:t>覆盖</a:t>
            </a:r>
            <a:r>
              <a:rPr lang="en-US" altLang="zh-CN" sz="3200" dirty="0">
                <a:solidFill>
                  <a:srgbClr val="C00000"/>
                </a:solidFill>
                <a:latin typeface="微软雅黑" pitchFamily="34" charset="-122"/>
                <a:ea typeface="微软雅黑" pitchFamily="34" charset="-122"/>
              </a:rPr>
              <a:t>3</a:t>
            </a:r>
            <a:r>
              <a:rPr lang="zh-CN" altLang="en-US" sz="3200" dirty="0">
                <a:solidFill>
                  <a:srgbClr val="C00000"/>
                </a:solidFill>
                <a:latin typeface="微软雅黑" pitchFamily="34" charset="-122"/>
                <a:ea typeface="微软雅黑" pitchFamily="34" charset="-122"/>
              </a:rPr>
              <a:t>１</a:t>
            </a:r>
            <a:r>
              <a:rPr lang="zh-CN" altLang="zh-CN" sz="3200" dirty="0">
                <a:solidFill>
                  <a:prstClr val="black"/>
                </a:solidFill>
                <a:latin typeface="微软雅黑" pitchFamily="34" charset="-122"/>
                <a:ea typeface="微软雅黑" pitchFamily="34" charset="-122"/>
              </a:rPr>
              <a:t>个省市</a:t>
            </a:r>
            <a:r>
              <a:rPr lang="zh-CN" altLang="zh-CN" sz="3200" dirty="0" smtClean="0">
                <a:solidFill>
                  <a:prstClr val="black"/>
                </a:solidFill>
                <a:latin typeface="微软雅黑" pitchFamily="34" charset="-122"/>
                <a:ea typeface="微软雅黑" pitchFamily="34" charset="-122"/>
              </a:rPr>
              <a:t>自治区</a:t>
            </a:r>
            <a:endParaRPr lang="en-US" altLang="zh-CN" sz="3200" dirty="0" smtClean="0">
              <a:solidFill>
                <a:prstClr val="black"/>
              </a:solidFill>
              <a:latin typeface="微软雅黑" pitchFamily="34" charset="-122"/>
              <a:ea typeface="微软雅黑" pitchFamily="34" charset="-122"/>
            </a:endParaRPr>
          </a:p>
          <a:p>
            <a:r>
              <a:rPr lang="zh-CN" altLang="zh-CN" sz="3200" dirty="0" smtClean="0">
                <a:solidFill>
                  <a:prstClr val="black"/>
                </a:solidFill>
                <a:latin typeface="微软雅黑" pitchFamily="34" charset="-122"/>
                <a:ea typeface="微软雅黑" pitchFamily="34" charset="-122"/>
              </a:rPr>
              <a:t>超过</a:t>
            </a:r>
            <a:r>
              <a:rPr lang="en-US" altLang="zh-CN" sz="3200" dirty="0" smtClean="0">
                <a:solidFill>
                  <a:srgbClr val="C00000"/>
                </a:solidFill>
                <a:latin typeface="微软雅黑" pitchFamily="34" charset="-122"/>
                <a:ea typeface="微软雅黑" pitchFamily="34" charset="-122"/>
              </a:rPr>
              <a:t>300</a:t>
            </a:r>
            <a:r>
              <a:rPr lang="zh-CN" altLang="zh-CN" sz="3200" dirty="0" smtClean="0">
                <a:solidFill>
                  <a:prstClr val="black"/>
                </a:solidFill>
                <a:latin typeface="微软雅黑" pitchFamily="34" charset="-122"/>
                <a:ea typeface="微软雅黑" pitchFamily="34" charset="-122"/>
              </a:rPr>
              <a:t>个城市，</a:t>
            </a:r>
            <a:endParaRPr lang="en-US" altLang="zh-CN" sz="3200" dirty="0" smtClean="0">
              <a:solidFill>
                <a:prstClr val="black"/>
              </a:solidFill>
              <a:latin typeface="微软雅黑" pitchFamily="34" charset="-122"/>
              <a:ea typeface="微软雅黑" pitchFamily="34" charset="-122"/>
            </a:endParaRPr>
          </a:p>
          <a:p>
            <a:r>
              <a:rPr lang="zh-CN" altLang="en-US" sz="3200" dirty="0">
                <a:latin typeface="微软雅黑" pitchFamily="34" charset="-122"/>
                <a:ea typeface="微软雅黑" pitchFamily="34" charset="-122"/>
              </a:rPr>
              <a:t>展出</a:t>
            </a:r>
            <a:r>
              <a:rPr lang="en-US" altLang="zh-CN" sz="3200" dirty="0" smtClean="0">
                <a:solidFill>
                  <a:srgbClr val="C00000"/>
                </a:solidFill>
                <a:latin typeface="微软雅黑" pitchFamily="34" charset="-122"/>
                <a:ea typeface="微软雅黑" pitchFamily="34" charset="-122"/>
              </a:rPr>
              <a:t>3000</a:t>
            </a:r>
            <a:r>
              <a:rPr lang="zh-CN" altLang="en-US" sz="3200" dirty="0">
                <a:latin typeface="微软雅黑" pitchFamily="34" charset="-122"/>
                <a:ea typeface="微软雅黑" pitchFamily="34" charset="-122"/>
              </a:rPr>
              <a:t>余</a:t>
            </a:r>
            <a:r>
              <a:rPr lang="zh-CN" altLang="zh-CN" sz="3200" dirty="0" smtClean="0">
                <a:latin typeface="微软雅黑" pitchFamily="34" charset="-122"/>
                <a:ea typeface="微软雅黑" pitchFamily="34" charset="-122"/>
              </a:rPr>
              <a:t>场</a:t>
            </a:r>
            <a:endParaRPr lang="en-US" altLang="zh-CN" sz="3200" dirty="0" smtClean="0">
              <a:latin typeface="微软雅黑" pitchFamily="34" charset="-122"/>
              <a:ea typeface="微软雅黑" pitchFamily="34" charset="-122"/>
            </a:endParaRPr>
          </a:p>
          <a:p>
            <a:r>
              <a:rPr lang="zh-CN" altLang="zh-CN" sz="3200" dirty="0" smtClean="0">
                <a:latin typeface="微软雅黑" pitchFamily="34" charset="-122"/>
                <a:ea typeface="微软雅黑" pitchFamily="34" charset="-122"/>
              </a:rPr>
              <a:t>直接受众超过</a:t>
            </a:r>
            <a:r>
              <a:rPr lang="en-US" altLang="zh-CN" sz="3200" dirty="0" smtClean="0">
                <a:solidFill>
                  <a:srgbClr val="C00000"/>
                </a:solidFill>
                <a:latin typeface="微软雅黑" pitchFamily="34" charset="-122"/>
                <a:ea typeface="微软雅黑" pitchFamily="34" charset="-122"/>
              </a:rPr>
              <a:t>500</a:t>
            </a:r>
            <a:r>
              <a:rPr lang="zh-CN" altLang="zh-CN" sz="3200" dirty="0" smtClean="0">
                <a:latin typeface="微软雅黑" pitchFamily="34" charset="-122"/>
                <a:ea typeface="微软雅黑" pitchFamily="34" charset="-122"/>
              </a:rPr>
              <a:t>万人</a:t>
            </a:r>
            <a:endParaRPr lang="zh-CN" altLang="en-US" sz="3200" dirty="0">
              <a:latin typeface="微软雅黑" pitchFamily="34" charset="-122"/>
              <a:ea typeface="微软雅黑" pitchFamily="34" charset="-122"/>
            </a:endParaRPr>
          </a:p>
        </p:txBody>
      </p:sp>
      <p:sp>
        <p:nvSpPr>
          <p:cNvPr id="281" name="矩形 6"/>
          <p:cNvSpPr>
            <a:spLocks noChangeArrowheads="1"/>
          </p:cNvSpPr>
          <p:nvPr/>
        </p:nvSpPr>
        <p:spPr bwMode="auto">
          <a:xfrm>
            <a:off x="525516" y="4062258"/>
            <a:ext cx="11273195" cy="2092881"/>
          </a:xfrm>
          <a:prstGeom prst="rect">
            <a:avLst/>
          </a:prstGeom>
          <a:noFill/>
          <a:ln w="9525">
            <a:noFill/>
            <a:miter lim="800000"/>
            <a:headEnd/>
            <a:tailEnd/>
          </a:ln>
        </p:spPr>
        <p:txBody>
          <a:bodyPr wrap="square">
            <a:spAutoFit/>
          </a:bodyPr>
          <a:lstStyle/>
          <a:p>
            <a:pPr marL="365125" indent="-255588">
              <a:lnSpc>
                <a:spcPct val="130000"/>
              </a:lnSpc>
              <a:buClr>
                <a:schemeClr val="tx1"/>
              </a:buClr>
              <a:buSzPct val="78000"/>
            </a:pPr>
            <a:r>
              <a:rPr lang="en-US" altLang="zh-CN" sz="2800" b="1" dirty="0">
                <a:solidFill>
                  <a:srgbClr val="C00000"/>
                </a:solidFill>
                <a:latin typeface="微软雅黑" pitchFamily="34" charset="-122"/>
                <a:ea typeface="微软雅黑" pitchFamily="34" charset="-122"/>
              </a:rPr>
              <a:t>2011—2012</a:t>
            </a:r>
            <a:r>
              <a:rPr lang="zh-CN" altLang="en-US" sz="2800" b="1" dirty="0" smtClean="0">
                <a:solidFill>
                  <a:srgbClr val="C00000"/>
                </a:solidFill>
                <a:latin typeface="微软雅黑" pitchFamily="34" charset="-122"/>
                <a:ea typeface="微软雅黑" pitchFamily="34" charset="-122"/>
              </a:rPr>
              <a:t>年</a:t>
            </a:r>
            <a:r>
              <a:rPr lang="en-US" altLang="zh-CN" sz="2800" b="1" dirty="0" smtClean="0">
                <a:solidFill>
                  <a:srgbClr val="C00000"/>
                </a:solidFill>
                <a:latin typeface="微软雅黑" pitchFamily="34" charset="-122"/>
                <a:ea typeface="微软雅黑" pitchFamily="34" charset="-122"/>
              </a:rPr>
              <a:t>11002</a:t>
            </a:r>
            <a:r>
              <a:rPr lang="zh-CN" altLang="en-US" sz="2800" b="1" dirty="0" smtClean="0">
                <a:solidFill>
                  <a:srgbClr val="C00000"/>
                </a:solidFill>
                <a:latin typeface="微软雅黑" pitchFamily="34" charset="-122"/>
                <a:ea typeface="微软雅黑" pitchFamily="34" charset="-122"/>
              </a:rPr>
              <a:t>人调查结</a:t>
            </a:r>
            <a:r>
              <a:rPr lang="zh-CN" altLang="en-US" sz="2800" b="1" dirty="0">
                <a:solidFill>
                  <a:srgbClr val="C00000"/>
                </a:solidFill>
                <a:latin typeface="微软雅黑" pitchFamily="34" charset="-122"/>
                <a:ea typeface="微软雅黑" pitchFamily="34" charset="-122"/>
              </a:rPr>
              <a:t>果：</a:t>
            </a:r>
            <a:endParaRPr lang="en-US" altLang="zh-CN" sz="2800" b="1" dirty="0">
              <a:solidFill>
                <a:srgbClr val="C00000"/>
              </a:solidFill>
              <a:latin typeface="微软雅黑" pitchFamily="34" charset="-122"/>
              <a:ea typeface="微软雅黑" pitchFamily="34" charset="-122"/>
            </a:endParaRPr>
          </a:p>
          <a:p>
            <a:pPr marL="365125" indent="-255588">
              <a:lnSpc>
                <a:spcPct val="130000"/>
              </a:lnSpc>
              <a:buClr>
                <a:schemeClr val="tx1"/>
              </a:buClr>
              <a:buSzPct val="78000"/>
            </a:pPr>
            <a:r>
              <a:rPr lang="zh-CN" altLang="en-US" sz="2800" b="1" dirty="0" smtClean="0">
                <a:solidFill>
                  <a:schemeClr val="accent4">
                    <a:lumMod val="50000"/>
                  </a:schemeClr>
                </a:solidFill>
                <a:latin typeface="微软雅黑" pitchFamily="34" charset="-122"/>
                <a:ea typeface="微软雅黑" pitchFamily="34" charset="-122"/>
              </a:rPr>
              <a:t>平</a:t>
            </a:r>
            <a:r>
              <a:rPr lang="zh-CN" altLang="en-US" sz="2800" b="1" dirty="0">
                <a:solidFill>
                  <a:schemeClr val="accent4">
                    <a:lumMod val="50000"/>
                  </a:schemeClr>
                </a:solidFill>
                <a:latin typeface="微软雅黑" pitchFamily="34" charset="-122"/>
                <a:ea typeface="微软雅黑" pitchFamily="34" charset="-122"/>
              </a:rPr>
              <a:t>均支持率</a:t>
            </a:r>
            <a:r>
              <a:rPr lang="zh-CN" altLang="en-US" sz="2800" b="1" dirty="0">
                <a:solidFill>
                  <a:srgbClr val="000066"/>
                </a:solidFill>
                <a:latin typeface="微软雅黑" pitchFamily="34" charset="-122"/>
                <a:ea typeface="微软雅黑" pitchFamily="34" charset="-122"/>
              </a:rPr>
              <a:t>：</a:t>
            </a:r>
            <a:r>
              <a:rPr lang="en-US" altLang="zh-CN" sz="3600" b="1" dirty="0">
                <a:solidFill>
                  <a:srgbClr val="C00000"/>
                </a:solidFill>
                <a:latin typeface="微软雅黑" pitchFamily="34" charset="-122"/>
                <a:ea typeface="微软雅黑" pitchFamily="34" charset="-122"/>
              </a:rPr>
              <a:t>85.4</a:t>
            </a:r>
            <a:r>
              <a:rPr lang="en-US" altLang="zh-CN" sz="3600" b="1" dirty="0" smtClean="0">
                <a:solidFill>
                  <a:srgbClr val="C00000"/>
                </a:solidFill>
                <a:latin typeface="微软雅黑" pitchFamily="34" charset="-122"/>
                <a:ea typeface="微软雅黑" pitchFamily="34" charset="-122"/>
              </a:rPr>
              <a:t>%</a:t>
            </a:r>
            <a:endParaRPr lang="en-US" altLang="zh-CN" sz="3600" b="1" dirty="0" smtClean="0">
              <a:solidFill>
                <a:srgbClr val="000066"/>
              </a:solidFill>
              <a:latin typeface="微软雅黑" pitchFamily="34" charset="-122"/>
              <a:ea typeface="微软雅黑" pitchFamily="34" charset="-122"/>
            </a:endParaRPr>
          </a:p>
          <a:p>
            <a:pPr marL="365125" indent="-255588">
              <a:lnSpc>
                <a:spcPct val="130000"/>
              </a:lnSpc>
              <a:buClr>
                <a:schemeClr val="tx1"/>
              </a:buClr>
              <a:buSzPct val="78000"/>
            </a:pPr>
            <a:r>
              <a:rPr lang="zh-CN" altLang="en-US" sz="2800" b="1" dirty="0" smtClean="0">
                <a:solidFill>
                  <a:schemeClr val="accent4">
                    <a:lumMod val="50000"/>
                  </a:schemeClr>
                </a:solidFill>
                <a:latin typeface="微软雅黑" pitchFamily="34" charset="-122"/>
                <a:ea typeface="微软雅黑" pitchFamily="34" charset="-122"/>
              </a:rPr>
              <a:t>一</a:t>
            </a:r>
            <a:r>
              <a:rPr lang="zh-CN" altLang="en-US" sz="2800" b="1" dirty="0">
                <a:solidFill>
                  <a:schemeClr val="accent4">
                    <a:lumMod val="50000"/>
                  </a:schemeClr>
                </a:solidFill>
                <a:latin typeface="微软雅黑" pitchFamily="34" charset="-122"/>
                <a:ea typeface="微软雅黑" pitchFamily="34" charset="-122"/>
              </a:rPr>
              <a:t>半以上城市，包括北京的支持率高达</a:t>
            </a:r>
            <a:r>
              <a:rPr lang="en-US" altLang="zh-CN" sz="3600" b="1" dirty="0">
                <a:solidFill>
                  <a:srgbClr val="C00000"/>
                </a:solidFill>
                <a:latin typeface="微软雅黑" pitchFamily="34" charset="-122"/>
                <a:ea typeface="微软雅黑" pitchFamily="34" charset="-122"/>
              </a:rPr>
              <a:t>90%</a:t>
            </a:r>
          </a:p>
        </p:txBody>
      </p:sp>
      <p:sp>
        <p:nvSpPr>
          <p:cNvPr id="282" name="矩形 281"/>
          <p:cNvSpPr/>
          <p:nvPr/>
        </p:nvSpPr>
        <p:spPr>
          <a:xfrm>
            <a:off x="9834238" y="1884040"/>
            <a:ext cx="232363" cy="338554"/>
          </a:xfrm>
          <a:prstGeom prst="rect">
            <a:avLst/>
          </a:prstGeom>
        </p:spPr>
        <p:txBody>
          <a:bodyPr wrap="square">
            <a:spAutoFit/>
          </a:bodyPr>
          <a:lstStyle/>
          <a:p>
            <a:r>
              <a:rPr lang="zh-CN" altLang="en-US" sz="800" dirty="0" smtClean="0">
                <a:solidFill>
                  <a:srgbClr val="FFFFCC"/>
                </a:solidFill>
              </a:rPr>
              <a:t>●</a:t>
            </a:r>
            <a:endParaRPr lang="zh-CN" altLang="en-US" sz="800" dirty="0" smtClean="0"/>
          </a:p>
          <a:p>
            <a:endParaRPr lang="zh-CN" altLang="en-US" sz="800" dirty="0">
              <a:solidFill>
                <a:srgbClr val="FFFFCC"/>
              </a:solidFill>
            </a:endParaRPr>
          </a:p>
        </p:txBody>
      </p:sp>
      <p:sp>
        <p:nvSpPr>
          <p:cNvPr id="283" name="矩形 282"/>
          <p:cNvSpPr/>
          <p:nvPr/>
        </p:nvSpPr>
        <p:spPr>
          <a:xfrm>
            <a:off x="9183330" y="1897625"/>
            <a:ext cx="643297" cy="215444"/>
          </a:xfrm>
          <a:prstGeom prst="rect">
            <a:avLst/>
          </a:prstGeom>
        </p:spPr>
        <p:txBody>
          <a:bodyPr wrap="square">
            <a:spAutoFit/>
          </a:bodyPr>
          <a:lstStyle/>
          <a:p>
            <a:r>
              <a:rPr lang="zh-CN" altLang="en-US" sz="800" dirty="0" smtClean="0">
                <a:solidFill>
                  <a:srgbClr val="FFFFCC"/>
                </a:solidFill>
              </a:rPr>
              <a:t>●</a:t>
            </a:r>
            <a:endParaRPr lang="zh-CN" altLang="en-US" sz="800" dirty="0">
              <a:solidFill>
                <a:srgbClr val="FFFFCC"/>
              </a:solidFill>
            </a:endParaRPr>
          </a:p>
        </p:txBody>
      </p:sp>
      <p:sp>
        <p:nvSpPr>
          <p:cNvPr id="284" name="矩形 283"/>
          <p:cNvSpPr/>
          <p:nvPr/>
        </p:nvSpPr>
        <p:spPr>
          <a:xfrm>
            <a:off x="9517342" y="1809136"/>
            <a:ext cx="550893" cy="215444"/>
          </a:xfrm>
          <a:prstGeom prst="rect">
            <a:avLst/>
          </a:prstGeom>
        </p:spPr>
        <p:txBody>
          <a:bodyPr wrap="square">
            <a:spAutoFit/>
          </a:bodyPr>
          <a:lstStyle/>
          <a:p>
            <a:r>
              <a:rPr lang="zh-CN" altLang="en-US" sz="800" dirty="0" smtClean="0">
                <a:solidFill>
                  <a:srgbClr val="FFFFCC"/>
                </a:solidFill>
              </a:rPr>
              <a:t>●</a:t>
            </a:r>
            <a:endParaRPr lang="zh-CN" altLang="en-US" sz="800" dirty="0">
              <a:solidFill>
                <a:srgbClr val="FFFFCC"/>
              </a:solidFill>
            </a:endParaRPr>
          </a:p>
        </p:txBody>
      </p:sp>
      <p:sp>
        <p:nvSpPr>
          <p:cNvPr id="285" name="矩形 284"/>
          <p:cNvSpPr/>
          <p:nvPr/>
        </p:nvSpPr>
        <p:spPr>
          <a:xfrm flipH="1">
            <a:off x="9099755" y="5481140"/>
            <a:ext cx="91385" cy="215444"/>
          </a:xfrm>
          <a:prstGeom prst="rect">
            <a:avLst/>
          </a:prstGeom>
        </p:spPr>
        <p:txBody>
          <a:bodyPr wrap="square">
            <a:spAutoFit/>
          </a:bodyPr>
          <a:lstStyle/>
          <a:p>
            <a:r>
              <a:rPr lang="zh-CN" altLang="en-US" sz="800" dirty="0" smtClean="0">
                <a:solidFill>
                  <a:srgbClr val="FFFFCC"/>
                </a:solidFill>
              </a:rPr>
              <a:t>●</a:t>
            </a:r>
            <a:endParaRPr lang="zh-CN" altLang="en-US" sz="800" dirty="0">
              <a:solidFill>
                <a:srgbClr val="FFFFCC"/>
              </a:solidFill>
            </a:endParaRPr>
          </a:p>
        </p:txBody>
      </p:sp>
      <p:sp>
        <p:nvSpPr>
          <p:cNvPr id="286" name="矩形 285"/>
          <p:cNvSpPr/>
          <p:nvPr/>
        </p:nvSpPr>
        <p:spPr>
          <a:xfrm>
            <a:off x="8963245" y="5551983"/>
            <a:ext cx="232363" cy="215444"/>
          </a:xfrm>
          <a:prstGeom prst="rect">
            <a:avLst/>
          </a:prstGeom>
        </p:spPr>
        <p:txBody>
          <a:bodyPr wrap="square">
            <a:spAutoFit/>
          </a:bodyPr>
          <a:lstStyle/>
          <a:p>
            <a:r>
              <a:rPr lang="zh-CN" altLang="en-US" sz="800" dirty="0" smtClean="0">
                <a:solidFill>
                  <a:srgbClr val="FFFFCC"/>
                </a:solidFill>
              </a:rPr>
              <a:t>●</a:t>
            </a:r>
            <a:endParaRPr lang="zh-CN" altLang="en-US" sz="800" dirty="0">
              <a:solidFill>
                <a:srgbClr val="FFFFCC"/>
              </a:solidFill>
            </a:endParaRPr>
          </a:p>
        </p:txBody>
      </p:sp>
      <p:sp>
        <p:nvSpPr>
          <p:cNvPr id="287" name="矩形 286"/>
          <p:cNvSpPr/>
          <p:nvPr/>
        </p:nvSpPr>
        <p:spPr>
          <a:xfrm>
            <a:off x="9387787" y="5024874"/>
            <a:ext cx="232363" cy="338554"/>
          </a:xfrm>
          <a:prstGeom prst="rect">
            <a:avLst/>
          </a:prstGeom>
        </p:spPr>
        <p:txBody>
          <a:bodyPr wrap="square">
            <a:spAutoFit/>
          </a:bodyPr>
          <a:lstStyle/>
          <a:p>
            <a:r>
              <a:rPr lang="zh-CN" altLang="en-US" sz="800" dirty="0" smtClean="0">
                <a:solidFill>
                  <a:srgbClr val="FFFFCC"/>
                </a:solidFill>
              </a:rPr>
              <a:t>●</a:t>
            </a:r>
            <a:endParaRPr lang="zh-CN" altLang="en-US" sz="800" dirty="0" smtClean="0"/>
          </a:p>
          <a:p>
            <a:endParaRPr lang="zh-CN" altLang="en-US" sz="800" dirty="0">
              <a:solidFill>
                <a:srgbClr val="FFFFCC"/>
              </a:solidFill>
            </a:endParaRPr>
          </a:p>
        </p:txBody>
      </p:sp>
    </p:spTree>
    <p:extLst>
      <p:ext uri="{BB962C8B-B14F-4D97-AF65-F5344CB8AC3E}">
        <p14:creationId xmlns:p14="http://schemas.microsoft.com/office/powerpoint/2010/main" val="39187758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标题 1"/>
          <p:cNvSpPr>
            <a:spLocks noGrp="1"/>
          </p:cNvSpPr>
          <p:nvPr>
            <p:ph type="title"/>
          </p:nvPr>
        </p:nvSpPr>
        <p:spPr>
          <a:xfrm>
            <a:off x="719667" y="0"/>
            <a:ext cx="10972800" cy="1143000"/>
          </a:xfrm>
        </p:spPr>
        <p:txBody>
          <a:bodyPr/>
          <a:lstStyle/>
          <a:p>
            <a:r>
              <a:rPr lang="zh-CN" altLang="zh-CN" sz="3600" b="1" dirty="0" smtClean="0">
                <a:solidFill>
                  <a:schemeClr val="accent4">
                    <a:lumMod val="50000"/>
                  </a:schemeClr>
                </a:solidFill>
                <a:latin typeface="微软雅黑" pitchFamily="34" charset="-122"/>
                <a:ea typeface="微软雅黑" pitchFamily="34" charset="-122"/>
              </a:rPr>
              <a:t>《政府信息公开条例》</a:t>
            </a:r>
            <a:endParaRPr lang="zh-CN" altLang="en-US" sz="3600" b="1" dirty="0" smtClean="0">
              <a:solidFill>
                <a:schemeClr val="accent4">
                  <a:lumMod val="50000"/>
                </a:schemeClr>
              </a:solidFill>
              <a:latin typeface="微软雅黑" pitchFamily="34" charset="-122"/>
              <a:ea typeface="微软雅黑" pitchFamily="34" charset="-122"/>
            </a:endParaRPr>
          </a:p>
        </p:txBody>
      </p:sp>
      <p:sp>
        <p:nvSpPr>
          <p:cNvPr id="4" name="灯片编号占位符 3"/>
          <p:cNvSpPr>
            <a:spLocks noGrp="1"/>
          </p:cNvSpPr>
          <p:nvPr>
            <p:ph type="sldNum" sz="quarter" idx="12"/>
          </p:nvPr>
        </p:nvSpPr>
        <p:spPr/>
        <p:txBody>
          <a:bodyPr/>
          <a:lstStyle/>
          <a:p>
            <a:pPr>
              <a:defRPr/>
            </a:pPr>
            <a:fld id="{C906382C-A38C-4895-BC66-F73A4B583BC9}" type="slidenum">
              <a:rPr lang="zh-CN" altLang="en-US" smtClean="0"/>
              <a:pPr>
                <a:defRPr/>
              </a:pPr>
              <a:t>14</a:t>
            </a:fld>
            <a:endParaRPr lang="en-US" altLang="zh-CN"/>
          </a:p>
        </p:txBody>
      </p:sp>
      <p:graphicFrame>
        <p:nvGraphicFramePr>
          <p:cNvPr id="11" name="表格 10"/>
          <p:cNvGraphicFramePr>
            <a:graphicFrameLocks noGrp="1"/>
          </p:cNvGraphicFramePr>
          <p:nvPr/>
        </p:nvGraphicFramePr>
        <p:xfrm>
          <a:off x="814918" y="1052514"/>
          <a:ext cx="10369549" cy="5398789"/>
        </p:xfrm>
        <a:graphic>
          <a:graphicData uri="http://schemas.openxmlformats.org/drawingml/2006/table">
            <a:tbl>
              <a:tblPr/>
              <a:tblGrid>
                <a:gridCol w="2305049"/>
                <a:gridCol w="8064500"/>
              </a:tblGrid>
              <a:tr h="58737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zh-CN" sz="2400" b="1" i="0" u="none" strike="noStrike" cap="none" normalizeH="0" baseline="0" dirty="0" smtClean="0">
                          <a:ln>
                            <a:noFill/>
                          </a:ln>
                          <a:solidFill>
                            <a:schemeClr val="bg1"/>
                          </a:solidFill>
                          <a:effectLst/>
                          <a:latin typeface="微软雅黑" pitchFamily="34" charset="-122"/>
                          <a:ea typeface="微软雅黑" pitchFamily="34" charset="-122"/>
                        </a:rPr>
                        <a:t>是否支持在国内推广“警示图形上烟包”</a:t>
                      </a:r>
                      <a:endParaRPr kumimoji="0" lang="zh-CN" altLang="en-US" sz="2400" b="1" i="0" u="none" strike="noStrike" cap="none" normalizeH="0" baseline="0" dirty="0" smtClean="0">
                        <a:ln>
                          <a:noFill/>
                        </a:ln>
                        <a:solidFill>
                          <a:schemeClr val="bg1"/>
                        </a:solidFill>
                        <a:effectLst/>
                        <a:latin typeface="微软雅黑" pitchFamily="34" charset="-122"/>
                        <a:ea typeface="微软雅黑" pitchFamily="34" charset="-122"/>
                      </a:endParaRP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zh-CN" altLang="en-US"/>
                    </a:p>
                  </a:txBody>
                  <a:tcPr/>
                </a:tc>
              </a:tr>
              <a:tr h="5873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dirty="0" smtClean="0">
                          <a:ln>
                            <a:noFill/>
                          </a:ln>
                          <a:solidFill>
                            <a:srgbClr val="0D0D0D"/>
                          </a:solidFill>
                          <a:effectLst/>
                          <a:latin typeface="微软雅黑" pitchFamily="34" charset="-122"/>
                          <a:ea typeface="微软雅黑" pitchFamily="34" charset="-122"/>
                        </a:rPr>
                        <a:t>卫生计生委</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1800" b="1" i="0" u="none" strike="noStrike" cap="none" normalizeH="0" baseline="0" dirty="0" smtClean="0">
                          <a:ln>
                            <a:noFill/>
                          </a:ln>
                          <a:solidFill>
                            <a:srgbClr val="000000"/>
                          </a:solidFill>
                          <a:effectLst/>
                          <a:latin typeface="Calibri" pitchFamily="34" charset="0"/>
                          <a:ea typeface="宋体" pitchFamily="2" charset="-122"/>
                        </a:rPr>
                        <a:t>完全支持在我国推广‘警语图形’上烟包的建议</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dirty="0" smtClean="0">
                        <a:ln>
                          <a:noFill/>
                        </a:ln>
                        <a:solidFill>
                          <a:srgbClr val="000000"/>
                        </a:solidFill>
                        <a:effectLst/>
                        <a:latin typeface="Calibri" pitchFamily="34" charset="0"/>
                        <a:ea typeface="宋体" pitchFamily="2" charset="-122"/>
                      </a:endParaRP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60000"/>
                        <a:lumOff val="40000"/>
                      </a:schemeClr>
                    </a:solidFill>
                  </a:tcPr>
                </a:tc>
              </a:tr>
              <a:tr h="59596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dirty="0" smtClean="0">
                          <a:ln>
                            <a:noFill/>
                          </a:ln>
                          <a:solidFill>
                            <a:srgbClr val="000000"/>
                          </a:solidFill>
                          <a:effectLst/>
                          <a:latin typeface="微软雅黑" pitchFamily="34" charset="-122"/>
                          <a:ea typeface="微软雅黑" pitchFamily="34" charset="-122"/>
                        </a:rPr>
                        <a:t>外交部</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1800" b="1" i="0" u="none" strike="noStrike" cap="none" normalizeH="0" baseline="0" dirty="0" smtClean="0">
                          <a:ln>
                            <a:noFill/>
                          </a:ln>
                          <a:solidFill>
                            <a:srgbClr val="000000"/>
                          </a:solidFill>
                          <a:effectLst/>
                          <a:latin typeface="Calibri" pitchFamily="34" charset="0"/>
                          <a:ea typeface="宋体" pitchFamily="2" charset="-122"/>
                        </a:rPr>
                        <a:t>支持按照《烟草控制框架公约》有关规定在烟包上使用警语或警示图形</a:t>
                      </a:r>
                      <a:endParaRPr kumimoji="0" lang="zh-CN" altLang="en-US" sz="1800" b="1" i="0" u="none" strike="noStrike" cap="none" normalizeH="0" baseline="0" dirty="0" smtClean="0">
                        <a:ln>
                          <a:noFill/>
                        </a:ln>
                        <a:solidFill>
                          <a:srgbClr val="000000"/>
                        </a:solidFill>
                        <a:effectLst/>
                        <a:latin typeface="Calibri" pitchFamily="34" charset="0"/>
                        <a:ea typeface="宋体" pitchFamily="2" charset="-122"/>
                      </a:endParaRP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60000"/>
                        <a:lumOff val="40000"/>
                      </a:schemeClr>
                    </a:solidFill>
                  </a:tcPr>
                </a:tc>
              </a:tr>
              <a:tr h="5873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zh-CN" sz="1800" b="1" i="0" u="none" strike="noStrike" cap="none" normalizeH="0" baseline="0" dirty="0" smtClean="0">
                          <a:ln>
                            <a:noFill/>
                          </a:ln>
                          <a:solidFill>
                            <a:srgbClr val="000000"/>
                          </a:solidFill>
                          <a:effectLst/>
                          <a:latin typeface="微软雅黑" pitchFamily="34" charset="-122"/>
                          <a:ea typeface="微软雅黑" pitchFamily="34" charset="-122"/>
                        </a:rPr>
                        <a:t>财政部</a:t>
                      </a:r>
                      <a:endParaRPr kumimoji="0" lang="zh-CN" altLang="en-US" sz="1800" b="1" i="0" u="none" strike="noStrike" cap="none" normalizeH="0" baseline="0" dirty="0" smtClean="0">
                        <a:ln>
                          <a:noFill/>
                        </a:ln>
                        <a:solidFill>
                          <a:srgbClr val="000000"/>
                        </a:solidFill>
                        <a:effectLst/>
                        <a:latin typeface="微软雅黑" pitchFamily="34" charset="-122"/>
                        <a:ea typeface="微软雅黑" pitchFamily="34" charset="-122"/>
                      </a:endParaRP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1800" b="1" i="0" u="none" strike="noStrike" cap="none" normalizeH="0" baseline="0" dirty="0" smtClean="0">
                          <a:ln>
                            <a:noFill/>
                          </a:ln>
                          <a:solidFill>
                            <a:srgbClr val="000000"/>
                          </a:solidFill>
                          <a:effectLst/>
                          <a:latin typeface="Calibri" pitchFamily="34" charset="0"/>
                          <a:ea typeface="宋体" pitchFamily="2" charset="-122"/>
                        </a:rPr>
                        <a:t>支持按照《烟草控制框架公约》有关规定在烟包上使用警语或警示图形</a:t>
                      </a:r>
                      <a:endParaRPr kumimoji="0" lang="zh-CN" altLang="en-US" sz="1800" b="1" i="0" u="none" strike="noStrike" cap="none" normalizeH="0" baseline="0" dirty="0" smtClean="0">
                        <a:ln>
                          <a:noFill/>
                        </a:ln>
                        <a:solidFill>
                          <a:srgbClr val="000000"/>
                        </a:solidFill>
                        <a:effectLst/>
                        <a:latin typeface="Calibri" pitchFamily="34" charset="0"/>
                        <a:ea typeface="宋体" pitchFamily="2" charset="-122"/>
                      </a:endParaRP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60000"/>
                        <a:lumOff val="40000"/>
                      </a:schemeClr>
                    </a:solidFill>
                  </a:tcPr>
                </a:tc>
              </a:tr>
              <a:tr h="5873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zh-CN" sz="1800" b="1" i="0" u="none" strike="noStrike" cap="none" normalizeH="0" baseline="0" smtClean="0">
                          <a:ln>
                            <a:noFill/>
                          </a:ln>
                          <a:solidFill>
                            <a:srgbClr val="000000"/>
                          </a:solidFill>
                          <a:effectLst/>
                          <a:latin typeface="微软雅黑" pitchFamily="34" charset="-122"/>
                          <a:ea typeface="微软雅黑" pitchFamily="34" charset="-122"/>
                        </a:rPr>
                        <a:t>海关总署</a:t>
                      </a:r>
                      <a:endParaRPr kumimoji="0" lang="zh-CN" altLang="en-US" sz="1800" b="1" i="0" u="none" strike="noStrike" cap="none" normalizeH="0" baseline="0" smtClean="0">
                        <a:ln>
                          <a:noFill/>
                        </a:ln>
                        <a:solidFill>
                          <a:srgbClr val="000000"/>
                        </a:solidFill>
                        <a:effectLst/>
                        <a:latin typeface="微软雅黑" pitchFamily="34" charset="-122"/>
                        <a:ea typeface="微软雅黑" pitchFamily="34" charset="-122"/>
                      </a:endParaRP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1800" b="1" i="0" u="none" strike="noStrike" cap="none" normalizeH="0" baseline="0" dirty="0" smtClean="0">
                          <a:ln>
                            <a:noFill/>
                          </a:ln>
                          <a:solidFill>
                            <a:srgbClr val="000000"/>
                          </a:solidFill>
                          <a:effectLst/>
                          <a:latin typeface="Calibri" pitchFamily="34" charset="0"/>
                          <a:ea typeface="宋体" pitchFamily="2" charset="-122"/>
                        </a:rPr>
                        <a:t>支持按照《烟草控制框架公约》有关规定在烟包上使用警语或警示图形</a:t>
                      </a:r>
                      <a:endParaRPr kumimoji="0" lang="zh-CN" altLang="en-US" sz="1800" b="1" i="0" u="none" strike="noStrike" cap="none" normalizeH="0" baseline="0" dirty="0" smtClean="0">
                        <a:ln>
                          <a:noFill/>
                        </a:ln>
                        <a:solidFill>
                          <a:srgbClr val="000000"/>
                        </a:solidFill>
                        <a:effectLst/>
                        <a:latin typeface="Calibri" pitchFamily="34" charset="0"/>
                        <a:ea typeface="宋体" pitchFamily="2" charset="-122"/>
                      </a:endParaRP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60000"/>
                        <a:lumOff val="40000"/>
                      </a:schemeClr>
                    </a:solidFill>
                  </a:tcPr>
                </a:tc>
              </a:tr>
              <a:tr h="587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1800" b="1" i="0" u="none" strike="noStrike" cap="none" normalizeH="0" baseline="0" dirty="0" smtClean="0">
                          <a:ln>
                            <a:noFill/>
                          </a:ln>
                          <a:solidFill>
                            <a:srgbClr val="000000"/>
                          </a:solidFill>
                          <a:effectLst/>
                          <a:latin typeface="Calibri" pitchFamily="34" charset="0"/>
                          <a:ea typeface="宋体" pitchFamily="2" charset="-122"/>
                        </a:rPr>
                        <a:t>工商管理总局</a:t>
                      </a:r>
                      <a:endParaRPr kumimoji="0" lang="zh-CN" altLang="en-US" sz="1800" b="1" i="0" u="none" strike="noStrike" cap="none" normalizeH="0" baseline="0" dirty="0" smtClean="0">
                        <a:ln>
                          <a:noFill/>
                        </a:ln>
                        <a:solidFill>
                          <a:srgbClr val="000000"/>
                        </a:solidFill>
                        <a:effectLst/>
                        <a:latin typeface="Calibri" pitchFamily="34" charset="0"/>
                        <a:ea typeface="宋体" pitchFamily="2" charset="-122"/>
                      </a:endParaRP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1800" b="1" i="0" u="none" strike="noStrike" cap="none" normalizeH="0" baseline="0" dirty="0" smtClean="0">
                          <a:ln>
                            <a:noFill/>
                          </a:ln>
                          <a:solidFill>
                            <a:srgbClr val="000000"/>
                          </a:solidFill>
                          <a:effectLst/>
                          <a:latin typeface="Calibri" pitchFamily="34" charset="0"/>
                          <a:ea typeface="宋体" pitchFamily="2" charset="-122"/>
                        </a:rPr>
                        <a:t>此问题不属于政府信息工作范畴</a:t>
                      </a:r>
                      <a:endParaRPr kumimoji="0" lang="zh-CN" altLang="en-US" sz="1800" b="1" i="0" u="none" strike="noStrike" cap="none" normalizeH="0" baseline="0" dirty="0" smtClean="0">
                        <a:ln>
                          <a:noFill/>
                        </a:ln>
                        <a:solidFill>
                          <a:srgbClr val="000000"/>
                        </a:solidFill>
                        <a:effectLst/>
                        <a:latin typeface="Calibri" pitchFamily="34" charset="0"/>
                        <a:ea typeface="宋体" pitchFamily="2" charset="-122"/>
                      </a:endParaRP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000"/>
                    </a:solidFill>
                  </a:tcPr>
                </a:tc>
              </a:tr>
              <a:tr h="585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dirty="0" smtClean="0">
                          <a:ln>
                            <a:noFill/>
                          </a:ln>
                          <a:solidFill>
                            <a:srgbClr val="000000"/>
                          </a:solidFill>
                          <a:effectLst/>
                          <a:latin typeface="Calibri" pitchFamily="34" charset="0"/>
                          <a:ea typeface="宋体" pitchFamily="2" charset="-122"/>
                        </a:rPr>
                        <a:t>国家质监总局</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1800" b="1" i="0" u="none" strike="noStrike" cap="none" normalizeH="0" baseline="0" dirty="0" smtClean="0">
                          <a:ln>
                            <a:noFill/>
                          </a:ln>
                          <a:solidFill>
                            <a:srgbClr val="000000"/>
                          </a:solidFill>
                          <a:effectLst/>
                          <a:latin typeface="Calibri" pitchFamily="34" charset="0"/>
                          <a:ea typeface="宋体" pitchFamily="2" charset="-122"/>
                        </a:rPr>
                        <a:t>此问题不属于政府信息工作范畴</a:t>
                      </a:r>
                      <a:endParaRPr kumimoji="0" lang="zh-CN" altLang="en-US" sz="1800" b="1" i="0" u="none" strike="noStrike" cap="none" normalizeH="0" baseline="0" dirty="0" smtClean="0">
                        <a:ln>
                          <a:noFill/>
                        </a:ln>
                        <a:solidFill>
                          <a:srgbClr val="000000"/>
                        </a:solidFill>
                        <a:effectLst/>
                        <a:latin typeface="Calibri" pitchFamily="34" charset="0"/>
                        <a:ea typeface="宋体" pitchFamily="2" charset="-122"/>
                      </a:endParaRP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000"/>
                    </a:solidFill>
                  </a:tcPr>
                </a:tc>
              </a:tr>
              <a:tr h="5873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zh-CN" sz="1800" b="1" i="0" u="none" strike="noStrike" cap="none" normalizeH="0" baseline="0" dirty="0" smtClean="0">
                          <a:ln>
                            <a:noFill/>
                          </a:ln>
                          <a:solidFill>
                            <a:srgbClr val="000000"/>
                          </a:solidFill>
                          <a:effectLst/>
                          <a:latin typeface="Calibri" pitchFamily="34" charset="0"/>
                          <a:ea typeface="宋体" pitchFamily="2" charset="-122"/>
                        </a:rPr>
                        <a:t>工信部</a:t>
                      </a:r>
                      <a:endParaRPr kumimoji="0" lang="zh-CN" altLang="en-US" sz="1800" b="1" i="0" u="none" strike="noStrike" cap="none" normalizeH="0" baseline="0" dirty="0" smtClean="0">
                        <a:ln>
                          <a:noFill/>
                        </a:ln>
                        <a:solidFill>
                          <a:srgbClr val="000000"/>
                        </a:solidFill>
                        <a:effectLst/>
                        <a:latin typeface="Calibri" pitchFamily="34" charset="0"/>
                        <a:ea typeface="宋体" pitchFamily="2" charset="-122"/>
                      </a:endParaRP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1800" b="1" i="0" u="none" strike="noStrike" cap="none" normalizeH="0" baseline="0" dirty="0" smtClean="0">
                          <a:ln>
                            <a:noFill/>
                          </a:ln>
                          <a:solidFill>
                            <a:srgbClr val="000000"/>
                          </a:solidFill>
                          <a:effectLst/>
                          <a:latin typeface="Calibri" pitchFamily="34" charset="0"/>
                          <a:ea typeface="宋体" pitchFamily="2" charset="-122"/>
                        </a:rPr>
                        <a:t>回避正面回答，但承认需要不断强化，提高警示效果</a:t>
                      </a:r>
                      <a:endParaRPr kumimoji="0" lang="zh-CN" altLang="en-US" sz="1800" b="1" i="0" u="none" strike="noStrike" cap="none" normalizeH="0" baseline="0" dirty="0" smtClean="0">
                        <a:ln>
                          <a:noFill/>
                        </a:ln>
                        <a:solidFill>
                          <a:srgbClr val="000000"/>
                        </a:solidFill>
                        <a:effectLst/>
                        <a:latin typeface="Calibri" pitchFamily="34" charset="0"/>
                        <a:ea typeface="宋体" pitchFamily="2" charset="-122"/>
                      </a:endParaRP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r>
              <a:tr h="5873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zh-CN" sz="1800" b="1" i="0" u="none" strike="noStrike" cap="none" normalizeH="0" baseline="0" dirty="0" smtClean="0">
                          <a:ln>
                            <a:noFill/>
                          </a:ln>
                          <a:solidFill>
                            <a:schemeClr val="bg1"/>
                          </a:solidFill>
                          <a:effectLst/>
                          <a:latin typeface="Calibri" pitchFamily="34" charset="0"/>
                          <a:ea typeface="宋体" pitchFamily="2" charset="-122"/>
                        </a:rPr>
                        <a:t>烟草专卖局</a:t>
                      </a:r>
                      <a:endParaRPr kumimoji="0" lang="zh-CN" altLang="en-US" sz="1800" b="1" i="0" u="none" strike="noStrike" cap="none" normalizeH="0" baseline="0" dirty="0" smtClean="0">
                        <a:ln>
                          <a:noFill/>
                        </a:ln>
                        <a:solidFill>
                          <a:schemeClr val="bg1"/>
                        </a:solidFill>
                        <a:effectLst/>
                        <a:latin typeface="Calibri" pitchFamily="34" charset="0"/>
                        <a:ea typeface="宋体" pitchFamily="2" charset="-122"/>
                      </a:endParaRP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00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1800" b="1" i="0" u="none" strike="noStrike" cap="none" normalizeH="0" baseline="0" dirty="0" smtClean="0">
                          <a:ln>
                            <a:noFill/>
                          </a:ln>
                          <a:solidFill>
                            <a:schemeClr val="bg1"/>
                          </a:solidFill>
                          <a:effectLst/>
                          <a:latin typeface="Calibri" pitchFamily="34" charset="0"/>
                          <a:ea typeface="宋体" pitchFamily="2" charset="-122"/>
                        </a:rPr>
                        <a:t>目前的警语已“符合《公约》规定的要求”</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dirty="0" smtClean="0">
                        <a:ln>
                          <a:noFill/>
                        </a:ln>
                        <a:solidFill>
                          <a:schemeClr val="bg1"/>
                        </a:solidFill>
                        <a:effectLst/>
                        <a:latin typeface="Calibri" pitchFamily="34" charset="0"/>
                        <a:ea typeface="宋体" pitchFamily="2" charset="-122"/>
                      </a:endParaRP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00000"/>
                    </a:solidFill>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标题 1"/>
          <p:cNvSpPr>
            <a:spLocks noGrp="1"/>
          </p:cNvSpPr>
          <p:nvPr>
            <p:ph type="title"/>
          </p:nvPr>
        </p:nvSpPr>
        <p:spPr>
          <a:xfrm>
            <a:off x="336755" y="0"/>
            <a:ext cx="10515600" cy="1325563"/>
          </a:xfrm>
        </p:spPr>
        <p:txBody>
          <a:bodyPr/>
          <a:lstStyle/>
          <a:p>
            <a:r>
              <a:rPr lang="zh-CN" altLang="en-US" b="1" dirty="0" smtClean="0">
                <a:solidFill>
                  <a:srgbClr val="C00000"/>
                </a:solidFill>
                <a:latin typeface="微软雅黑" pitchFamily="34" charset="-122"/>
                <a:ea typeface="微软雅黑" pitchFamily="34" charset="-122"/>
              </a:rPr>
              <a:t>烟草业</a:t>
            </a:r>
            <a:r>
              <a:rPr lang="en-US" altLang="zh-CN" sz="3600" b="1" dirty="0" smtClean="0">
                <a:solidFill>
                  <a:schemeClr val="accent5">
                    <a:lumMod val="50000"/>
                  </a:schemeClr>
                </a:solidFill>
                <a:latin typeface="微软雅黑" pitchFamily="34" charset="-122"/>
                <a:ea typeface="微软雅黑" pitchFamily="34" charset="-122"/>
              </a:rPr>
              <a:t>——</a:t>
            </a:r>
            <a:r>
              <a:rPr lang="zh-CN" altLang="en-US" sz="3600" b="1" dirty="0" smtClean="0">
                <a:solidFill>
                  <a:schemeClr val="accent5">
                    <a:lumMod val="50000"/>
                  </a:schemeClr>
                </a:solidFill>
                <a:latin typeface="微软雅黑" pitchFamily="34" charset="-122"/>
                <a:ea typeface="微软雅黑" pitchFamily="34" charset="-122"/>
              </a:rPr>
              <a:t>应付、拖延</a:t>
            </a:r>
          </a:p>
        </p:txBody>
      </p:sp>
      <p:sp>
        <p:nvSpPr>
          <p:cNvPr id="53251" name="TextBox 6"/>
          <p:cNvSpPr txBox="1">
            <a:spLocks noChangeArrowheads="1"/>
          </p:cNvSpPr>
          <p:nvPr/>
        </p:nvSpPr>
        <p:spPr bwMode="auto">
          <a:xfrm>
            <a:off x="527051" y="1292585"/>
            <a:ext cx="10369549" cy="954107"/>
          </a:xfrm>
          <a:prstGeom prst="rect">
            <a:avLst/>
          </a:prstGeom>
          <a:noFill/>
          <a:ln w="9525">
            <a:noFill/>
            <a:miter lim="800000"/>
            <a:headEnd/>
            <a:tailEnd/>
          </a:ln>
        </p:spPr>
        <p:txBody>
          <a:bodyPr>
            <a:spAutoFit/>
          </a:bodyPr>
          <a:lstStyle/>
          <a:p>
            <a:r>
              <a:rPr lang="zh-CN" altLang="en-US" sz="2800" b="1" dirty="0">
                <a:cs typeface="Arial" pitchFamily="34" charset="0"/>
              </a:rPr>
              <a:t>按照</a:t>
            </a:r>
            <a:r>
              <a:rPr lang="zh-CN" altLang="en-US" sz="2800" b="1" dirty="0">
                <a:solidFill>
                  <a:srgbClr val="C00000"/>
                </a:solidFill>
                <a:latin typeface="微软雅黑" pitchFamily="34" charset="-122"/>
                <a:ea typeface="微软雅黑" pitchFamily="34" charset="-122"/>
                <a:cs typeface="Arial" pitchFamily="34" charset="0"/>
              </a:rPr>
              <a:t>“稳步推进，分步实施”</a:t>
            </a:r>
            <a:r>
              <a:rPr lang="zh-CN" altLang="en-US" sz="2800" b="1" dirty="0">
                <a:cs typeface="Arial" pitchFamily="34" charset="0"/>
              </a:rPr>
              <a:t>的原则，分阶段逐步改进卷烟包装。</a:t>
            </a:r>
            <a:endParaRPr lang="en-US" altLang="zh-CN" sz="2800" b="1" dirty="0">
              <a:cs typeface="Arial" pitchFamily="34" charset="0"/>
            </a:endParaRPr>
          </a:p>
          <a:p>
            <a:endParaRPr lang="zh-CN" altLang="en-US" sz="2800" dirty="0">
              <a:latin typeface="Calibri" pitchFamily="34" charset="0"/>
            </a:endParaRPr>
          </a:p>
        </p:txBody>
      </p:sp>
      <p:pic>
        <p:nvPicPr>
          <p:cNvPr id="53252" name="Picture 5" descr="中双喜[1]"/>
          <p:cNvPicPr>
            <a:picLocks noChangeAspect="1" noChangeArrowheads="1"/>
          </p:cNvPicPr>
          <p:nvPr/>
        </p:nvPicPr>
        <p:blipFill>
          <a:blip r:embed="rId2" cstate="print"/>
          <a:srcRect/>
          <a:stretch>
            <a:fillRect/>
          </a:stretch>
        </p:blipFill>
        <p:spPr bwMode="auto">
          <a:xfrm>
            <a:off x="6885735" y="2467840"/>
            <a:ext cx="3697817" cy="1709738"/>
          </a:xfrm>
          <a:prstGeom prst="rect">
            <a:avLst/>
          </a:prstGeom>
          <a:noFill/>
          <a:ln w="9525">
            <a:noFill/>
            <a:miter lim="800000"/>
            <a:headEnd/>
            <a:tailEnd/>
          </a:ln>
        </p:spPr>
      </p:pic>
      <p:pic>
        <p:nvPicPr>
          <p:cNvPr id="53253" name="Picture 5" descr="Chunghwa-LabelChange"/>
          <p:cNvPicPr>
            <a:picLocks noChangeAspect="1" noChangeArrowheads="1"/>
          </p:cNvPicPr>
          <p:nvPr/>
        </p:nvPicPr>
        <p:blipFill>
          <a:blip r:embed="rId3" cstate="print"/>
          <a:srcRect/>
          <a:stretch>
            <a:fillRect/>
          </a:stretch>
        </p:blipFill>
        <p:spPr bwMode="auto">
          <a:xfrm>
            <a:off x="1295401" y="2492376"/>
            <a:ext cx="4262967" cy="1654175"/>
          </a:xfrm>
          <a:prstGeom prst="rect">
            <a:avLst/>
          </a:prstGeom>
          <a:noFill/>
          <a:ln w="9525">
            <a:noFill/>
            <a:miter lim="800000"/>
            <a:headEnd/>
            <a:tailEnd/>
          </a:ln>
        </p:spPr>
      </p:pic>
      <p:sp>
        <p:nvSpPr>
          <p:cNvPr id="53255" name="TextBox 10"/>
          <p:cNvSpPr txBox="1">
            <a:spLocks noChangeArrowheads="1"/>
          </p:cNvSpPr>
          <p:nvPr/>
        </p:nvSpPr>
        <p:spPr bwMode="auto">
          <a:xfrm>
            <a:off x="4734231" y="5603261"/>
            <a:ext cx="6961239" cy="830997"/>
          </a:xfrm>
          <a:prstGeom prst="rect">
            <a:avLst/>
          </a:prstGeom>
          <a:noFill/>
          <a:ln w="9525">
            <a:noFill/>
            <a:miter lim="800000"/>
            <a:headEnd/>
            <a:tailEnd/>
          </a:ln>
        </p:spPr>
        <p:txBody>
          <a:bodyPr wrap="square">
            <a:spAutoFit/>
          </a:bodyPr>
          <a:lstStyle/>
          <a:p>
            <a:r>
              <a:rPr lang="en-US" altLang="zh-CN" sz="2400" b="1" dirty="0">
                <a:solidFill>
                  <a:schemeClr val="accent5">
                    <a:lumMod val="50000"/>
                  </a:schemeClr>
                </a:solidFill>
                <a:latin typeface="微软雅黑" pitchFamily="34" charset="-122"/>
                <a:ea typeface="微软雅黑" pitchFamily="34" charset="-122"/>
              </a:rPr>
              <a:t>2011</a:t>
            </a:r>
            <a:r>
              <a:rPr lang="zh-CN" altLang="en-US" sz="2400" b="1" dirty="0">
                <a:solidFill>
                  <a:schemeClr val="accent5">
                    <a:lumMod val="50000"/>
                  </a:schemeClr>
                </a:solidFill>
                <a:latin typeface="微软雅黑" pitchFamily="34" charset="-122"/>
                <a:ea typeface="微软雅黑" pitchFamily="34" charset="-122"/>
              </a:rPr>
              <a:t>年</a:t>
            </a:r>
            <a:r>
              <a:rPr lang="en-US" altLang="zh-CN" sz="2400" b="1" dirty="0">
                <a:solidFill>
                  <a:schemeClr val="accent5">
                    <a:lumMod val="50000"/>
                  </a:schemeClr>
                </a:solidFill>
                <a:latin typeface="微软雅黑" pitchFamily="34" charset="-122"/>
                <a:ea typeface="微软雅黑" pitchFamily="34" charset="-122"/>
              </a:rPr>
              <a:t>8</a:t>
            </a:r>
            <a:r>
              <a:rPr lang="zh-CN" altLang="en-US" sz="2400" b="1" dirty="0">
                <a:solidFill>
                  <a:schemeClr val="accent5">
                    <a:lumMod val="50000"/>
                  </a:schemeClr>
                </a:solidFill>
                <a:latin typeface="微软雅黑" pitchFamily="34" charset="-122"/>
                <a:ea typeface="微软雅黑" pitchFamily="34" charset="-122"/>
              </a:rPr>
              <a:t>月中国烟草总公</a:t>
            </a:r>
            <a:r>
              <a:rPr lang="zh-CN" altLang="en-US" sz="2400" b="1" dirty="0" smtClean="0">
                <a:solidFill>
                  <a:schemeClr val="accent5">
                    <a:lumMod val="50000"/>
                  </a:schemeClr>
                </a:solidFill>
                <a:latin typeface="微软雅黑" pitchFamily="34" charset="-122"/>
                <a:ea typeface="微软雅黑" pitchFamily="34" charset="-122"/>
              </a:rPr>
              <a:t>司改</a:t>
            </a:r>
            <a:r>
              <a:rPr lang="zh-CN" altLang="en-US" sz="2400" b="1" dirty="0">
                <a:solidFill>
                  <a:schemeClr val="accent5">
                    <a:lumMod val="50000"/>
                  </a:schemeClr>
                </a:solidFill>
                <a:latin typeface="微软雅黑" pitchFamily="34" charset="-122"/>
                <a:ea typeface="微软雅黑" pitchFamily="34" charset="-122"/>
              </a:rPr>
              <a:t>进烟包警语的设计 </a:t>
            </a:r>
            <a:br>
              <a:rPr lang="zh-CN" altLang="en-US" sz="2400" b="1" dirty="0">
                <a:solidFill>
                  <a:schemeClr val="accent5">
                    <a:lumMod val="50000"/>
                  </a:schemeClr>
                </a:solidFill>
                <a:latin typeface="微软雅黑" pitchFamily="34" charset="-122"/>
                <a:ea typeface="微软雅黑" pitchFamily="34" charset="-122"/>
              </a:rPr>
            </a:br>
            <a:endParaRPr lang="zh-CN" altLang="en-US" sz="2400" dirty="0">
              <a:solidFill>
                <a:schemeClr val="accent5">
                  <a:lumMod val="50000"/>
                </a:schemeClr>
              </a:solidFill>
              <a:latin typeface="微软雅黑" pitchFamily="34" charset="-122"/>
              <a:ea typeface="微软雅黑" pitchFamily="34" charset="-122"/>
            </a:endParaRPr>
          </a:p>
        </p:txBody>
      </p:sp>
      <p:sp>
        <p:nvSpPr>
          <p:cNvPr id="12" name="右箭头 11"/>
          <p:cNvSpPr/>
          <p:nvPr/>
        </p:nvSpPr>
        <p:spPr>
          <a:xfrm>
            <a:off x="5910445" y="3031332"/>
            <a:ext cx="717413" cy="576262"/>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3257" name="TextBox 12"/>
          <p:cNvSpPr txBox="1">
            <a:spLocks noChangeArrowheads="1"/>
          </p:cNvSpPr>
          <p:nvPr/>
        </p:nvSpPr>
        <p:spPr bwMode="auto">
          <a:xfrm>
            <a:off x="1390527" y="1892749"/>
            <a:ext cx="5237331" cy="707886"/>
          </a:xfrm>
          <a:prstGeom prst="rect">
            <a:avLst/>
          </a:prstGeom>
          <a:noFill/>
          <a:ln w="9525">
            <a:noFill/>
            <a:miter lim="800000"/>
            <a:headEnd/>
            <a:tailEnd/>
          </a:ln>
        </p:spPr>
        <p:txBody>
          <a:bodyPr wrap="none">
            <a:spAutoFit/>
          </a:bodyPr>
          <a:lstStyle/>
          <a:p>
            <a:r>
              <a:rPr lang="en-US" altLang="zh-CN" sz="2000" b="1" dirty="0" smtClean="0">
                <a:solidFill>
                  <a:schemeClr val="accent4">
                    <a:lumMod val="50000"/>
                  </a:schemeClr>
                </a:solidFill>
                <a:latin typeface="微软雅黑" pitchFamily="34" charset="-122"/>
                <a:ea typeface="微软雅黑" pitchFamily="34" charset="-122"/>
              </a:rPr>
              <a:t>2006</a:t>
            </a:r>
            <a:r>
              <a:rPr lang="zh-CN" altLang="en-US" sz="2000" b="1" dirty="0" smtClean="0">
                <a:solidFill>
                  <a:schemeClr val="accent4">
                    <a:lumMod val="50000"/>
                  </a:schemeClr>
                </a:solidFill>
                <a:latin typeface="微软雅黑" pitchFamily="34" charset="-122"/>
                <a:ea typeface="微软雅黑" pitchFamily="34" charset="-122"/>
              </a:rPr>
              <a:t>年</a:t>
            </a:r>
            <a:r>
              <a:rPr lang="zh-CN" altLang="en-US" sz="2000" b="1" dirty="0">
                <a:solidFill>
                  <a:schemeClr val="accent4">
                    <a:lumMod val="50000"/>
                  </a:schemeClr>
                </a:solidFill>
                <a:latin typeface="微软雅黑" pitchFamily="34" charset="-122"/>
                <a:ea typeface="微软雅黑" pitchFamily="34" charset="-122"/>
              </a:rPr>
              <a:t>中国烟草总公司改进烟包警语的设计</a:t>
            </a:r>
            <a:r>
              <a:rPr lang="zh-CN" altLang="en-US" sz="2000" b="1" dirty="0">
                <a:solidFill>
                  <a:schemeClr val="accent4">
                    <a:lumMod val="50000"/>
                  </a:schemeClr>
                </a:solidFill>
                <a:latin typeface="Calibri" pitchFamily="34" charset="0"/>
              </a:rPr>
              <a:t> </a:t>
            </a:r>
            <a:br>
              <a:rPr lang="zh-CN" altLang="en-US" sz="2000" b="1" dirty="0">
                <a:solidFill>
                  <a:schemeClr val="accent4">
                    <a:lumMod val="50000"/>
                  </a:schemeClr>
                </a:solidFill>
                <a:latin typeface="Calibri" pitchFamily="34" charset="0"/>
              </a:rPr>
            </a:br>
            <a:endParaRPr lang="zh-CN" altLang="en-US" sz="2000" dirty="0">
              <a:solidFill>
                <a:schemeClr val="accent4">
                  <a:lumMod val="50000"/>
                </a:schemeClr>
              </a:solidFill>
              <a:latin typeface="Calibri" pitchFamily="34" charset="0"/>
            </a:endParaRPr>
          </a:p>
        </p:txBody>
      </p:sp>
      <p:sp>
        <p:nvSpPr>
          <p:cNvPr id="14" name="下箭头 13"/>
          <p:cNvSpPr/>
          <p:nvPr/>
        </p:nvSpPr>
        <p:spPr>
          <a:xfrm rot="3399155">
            <a:off x="5314697" y="3886202"/>
            <a:ext cx="639233" cy="1732552"/>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13" name="图片 12" descr="101背.jpg"/>
          <p:cNvPicPr>
            <a:picLocks noChangeAspect="1"/>
          </p:cNvPicPr>
          <p:nvPr/>
        </p:nvPicPr>
        <p:blipFill>
          <a:blip r:embed="rId4" cstate="print">
            <a:clrChange>
              <a:clrFrom>
                <a:srgbClr val="F4FEFF"/>
              </a:clrFrom>
              <a:clrTo>
                <a:srgbClr val="F4FEFF">
                  <a:alpha val="0"/>
                </a:srgbClr>
              </a:clrTo>
            </a:clrChange>
          </a:blip>
          <a:srcRect l="8741" t="6667" r="6083" b="4946"/>
          <a:stretch>
            <a:fillRect/>
          </a:stretch>
        </p:blipFill>
        <p:spPr>
          <a:xfrm>
            <a:off x="3303640" y="4306529"/>
            <a:ext cx="1379674" cy="2123768"/>
          </a:xfrm>
          <a:prstGeom prst="rect">
            <a:avLst/>
          </a:prstGeom>
        </p:spPr>
      </p:pic>
      <p:sp>
        <p:nvSpPr>
          <p:cNvPr id="2" name="矩形 1"/>
          <p:cNvSpPr/>
          <p:nvPr/>
        </p:nvSpPr>
        <p:spPr>
          <a:xfrm>
            <a:off x="6585313" y="4398726"/>
            <a:ext cx="4732386" cy="369332"/>
          </a:xfrm>
          <a:prstGeom prst="rect">
            <a:avLst/>
          </a:prstGeom>
        </p:spPr>
        <p:txBody>
          <a:bodyPr wrap="none">
            <a:spAutoFit/>
          </a:bodyPr>
          <a:lstStyle/>
          <a:p>
            <a:r>
              <a:rPr lang="en-US" altLang="zh-CN" b="1" dirty="0" smtClean="0">
                <a:solidFill>
                  <a:schemeClr val="accent4">
                    <a:lumMod val="50000"/>
                  </a:schemeClr>
                </a:solidFill>
                <a:latin typeface="微软雅黑" pitchFamily="34" charset="-122"/>
                <a:ea typeface="微软雅黑" pitchFamily="34" charset="-122"/>
              </a:rPr>
              <a:t>2008</a:t>
            </a:r>
            <a:r>
              <a:rPr lang="zh-CN" altLang="en-US" b="1" dirty="0" smtClean="0">
                <a:solidFill>
                  <a:schemeClr val="accent4">
                    <a:lumMod val="50000"/>
                  </a:schemeClr>
                </a:solidFill>
                <a:latin typeface="微软雅黑" pitchFamily="34" charset="-122"/>
                <a:ea typeface="微软雅黑" pitchFamily="34" charset="-122"/>
              </a:rPr>
              <a:t>年</a:t>
            </a:r>
            <a:r>
              <a:rPr lang="zh-CN" altLang="en-US" b="1" dirty="0">
                <a:solidFill>
                  <a:schemeClr val="accent4">
                    <a:lumMod val="50000"/>
                  </a:schemeClr>
                </a:solidFill>
                <a:latin typeface="微软雅黑" pitchFamily="34" charset="-122"/>
                <a:ea typeface="微软雅黑" pitchFamily="34" charset="-122"/>
              </a:rPr>
              <a:t>中国烟草总公司改进烟包警语的设计</a:t>
            </a:r>
            <a:r>
              <a:rPr lang="zh-CN" altLang="en-US" b="1" dirty="0">
                <a:solidFill>
                  <a:schemeClr val="accent4">
                    <a:lumMod val="50000"/>
                  </a:schemeClr>
                </a:solidFill>
                <a:latin typeface="Calibri" pitchFamily="34" charset="0"/>
              </a:rPr>
              <a:t> </a:t>
            </a:r>
            <a:endParaRPr lang="zh-CN" alt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idx="4294967295"/>
          </p:nvPr>
        </p:nvSpPr>
        <p:spPr>
          <a:xfrm>
            <a:off x="1560325" y="1212952"/>
            <a:ext cx="9132255" cy="1079500"/>
          </a:xfrm>
        </p:spPr>
        <p:txBody>
          <a:bodyPr/>
          <a:lstStyle/>
          <a:p>
            <a:pPr eaLnBrk="1" hangingPunct="1"/>
            <a:r>
              <a:rPr lang="en-US" altLang="zh-CN" sz="3200" b="1" dirty="0" smtClean="0">
                <a:solidFill>
                  <a:schemeClr val="accent5">
                    <a:lumMod val="50000"/>
                  </a:schemeClr>
                </a:solidFill>
                <a:latin typeface="微软雅黑" pitchFamily="34" charset="-122"/>
                <a:ea typeface="微软雅黑" pitchFamily="34" charset="-122"/>
                <a:cs typeface="Arial" pitchFamily="34" charset="0"/>
              </a:rPr>
              <a:t>2011</a:t>
            </a:r>
            <a:r>
              <a:rPr lang="zh-CN" altLang="en-US" sz="3200" b="1" dirty="0" smtClean="0">
                <a:solidFill>
                  <a:schemeClr val="accent5">
                    <a:lumMod val="50000"/>
                  </a:schemeClr>
                </a:solidFill>
                <a:latin typeface="微软雅黑" pitchFamily="34" charset="-122"/>
                <a:ea typeface="微软雅黑" pitchFamily="34" charset="-122"/>
                <a:cs typeface="Arial" pitchFamily="34" charset="0"/>
              </a:rPr>
              <a:t>年中国烟草总公司改进烟包警语的设计 </a:t>
            </a:r>
          </a:p>
        </p:txBody>
      </p:sp>
      <p:sp>
        <p:nvSpPr>
          <p:cNvPr id="52227" name="Rectangle 3"/>
          <p:cNvSpPr>
            <a:spLocks noGrp="1" noChangeArrowheads="1"/>
          </p:cNvSpPr>
          <p:nvPr>
            <p:ph idx="4294967295"/>
          </p:nvPr>
        </p:nvSpPr>
        <p:spPr>
          <a:xfrm>
            <a:off x="4173793" y="2694808"/>
            <a:ext cx="7407583" cy="3267075"/>
          </a:xfrm>
          <a:ln>
            <a:solidFill>
              <a:schemeClr val="accent5">
                <a:lumMod val="50000"/>
              </a:schemeClr>
            </a:solidFill>
          </a:ln>
        </p:spPr>
        <p:txBody>
          <a:bodyPr>
            <a:normAutofit fontScale="77500" lnSpcReduction="20000"/>
          </a:bodyPr>
          <a:lstStyle/>
          <a:p>
            <a:pPr eaLnBrk="1" hangingPunct="1">
              <a:lnSpc>
                <a:spcPct val="150000"/>
              </a:lnSpc>
              <a:buClr>
                <a:srgbClr val="CC3300"/>
              </a:buClr>
              <a:buSzPct val="80000"/>
              <a:buFont typeface="Wingdings" pitchFamily="2" charset="2"/>
              <a:buChar char="l"/>
            </a:pPr>
            <a:r>
              <a:rPr lang="zh-CN" altLang="en-US" b="1" dirty="0" smtClean="0">
                <a:solidFill>
                  <a:schemeClr val="accent5">
                    <a:lumMod val="50000"/>
                  </a:schemeClr>
                </a:solidFill>
                <a:latin typeface="微软雅黑" pitchFamily="34" charset="-122"/>
                <a:ea typeface="微软雅黑" pitchFamily="34" charset="-122"/>
                <a:cs typeface="Arial" pitchFamily="34" charset="0"/>
              </a:rPr>
              <a:t>把警语字号放大一些（不小于</a:t>
            </a:r>
            <a:r>
              <a:rPr lang="en-US" altLang="zh-CN" b="1" dirty="0" smtClean="0">
                <a:solidFill>
                  <a:schemeClr val="accent5">
                    <a:lumMod val="50000"/>
                  </a:schemeClr>
                </a:solidFill>
                <a:latin typeface="微软雅黑" pitchFamily="34" charset="-122"/>
                <a:ea typeface="微软雅黑" pitchFamily="34" charset="-122"/>
                <a:cs typeface="Arial" pitchFamily="34" charset="0"/>
              </a:rPr>
              <a:t>4</a:t>
            </a:r>
            <a:r>
              <a:rPr lang="zh-CN" altLang="en-US" b="1" dirty="0" smtClean="0">
                <a:solidFill>
                  <a:schemeClr val="accent5">
                    <a:lumMod val="50000"/>
                  </a:schemeClr>
                </a:solidFill>
                <a:latin typeface="微软雅黑" pitchFamily="34" charset="-122"/>
                <a:ea typeface="微软雅黑" pitchFamily="34" charset="-122"/>
                <a:cs typeface="Arial" pitchFamily="34" charset="0"/>
              </a:rPr>
              <a:t>毫米）；</a:t>
            </a:r>
          </a:p>
          <a:p>
            <a:pPr eaLnBrk="1" hangingPunct="1">
              <a:lnSpc>
                <a:spcPct val="150000"/>
              </a:lnSpc>
              <a:buClr>
                <a:srgbClr val="CC3300"/>
              </a:buClr>
              <a:buSzPct val="80000"/>
              <a:buFont typeface="Wingdings" pitchFamily="2" charset="2"/>
              <a:buChar char="l"/>
            </a:pPr>
            <a:r>
              <a:rPr lang="zh-CN" altLang="en-US" b="1" dirty="0" smtClean="0">
                <a:solidFill>
                  <a:schemeClr val="accent5">
                    <a:lumMod val="50000"/>
                  </a:schemeClr>
                </a:solidFill>
                <a:latin typeface="微软雅黑" pitchFamily="34" charset="-122"/>
                <a:ea typeface="微软雅黑" pitchFamily="34" charset="-122"/>
                <a:cs typeface="Arial" pitchFamily="34" charset="0"/>
              </a:rPr>
              <a:t>撤消英文</a:t>
            </a:r>
            <a:endParaRPr lang="en-US" altLang="zh-CN" b="1" dirty="0" smtClean="0">
              <a:solidFill>
                <a:schemeClr val="accent5">
                  <a:lumMod val="50000"/>
                </a:schemeClr>
              </a:solidFill>
              <a:latin typeface="微软雅黑" pitchFamily="34" charset="-122"/>
              <a:ea typeface="微软雅黑" pitchFamily="34" charset="-122"/>
              <a:cs typeface="Arial" pitchFamily="34" charset="0"/>
            </a:endParaRPr>
          </a:p>
          <a:p>
            <a:pPr eaLnBrk="1" hangingPunct="1">
              <a:lnSpc>
                <a:spcPct val="150000"/>
              </a:lnSpc>
              <a:buClr>
                <a:srgbClr val="CC3300"/>
              </a:buClr>
              <a:buSzPct val="80000"/>
              <a:buFont typeface="Wingdings" pitchFamily="2" charset="2"/>
              <a:buChar char="l"/>
            </a:pPr>
            <a:r>
              <a:rPr lang="zh-CN" altLang="en-US" b="1" dirty="0" smtClean="0">
                <a:solidFill>
                  <a:schemeClr val="accent5">
                    <a:lumMod val="50000"/>
                  </a:schemeClr>
                </a:solidFill>
                <a:latin typeface="微软雅黑" pitchFamily="34" charset="-122"/>
                <a:ea typeface="微软雅黑" pitchFamily="34" charset="-122"/>
                <a:cs typeface="Arial" pitchFamily="34" charset="0"/>
              </a:rPr>
              <a:t>警语内容仍为先前那两组含含糊糊、不告知具体危害的词句；</a:t>
            </a:r>
          </a:p>
          <a:p>
            <a:pPr eaLnBrk="1" hangingPunct="1">
              <a:lnSpc>
                <a:spcPct val="150000"/>
              </a:lnSpc>
              <a:buClr>
                <a:srgbClr val="CC3300"/>
              </a:buClr>
              <a:buSzPct val="80000"/>
              <a:buFont typeface="Wingdings" pitchFamily="2" charset="2"/>
              <a:buChar char="l"/>
            </a:pPr>
            <a:r>
              <a:rPr lang="zh-CN" altLang="en-US" b="1" dirty="0" smtClean="0">
                <a:solidFill>
                  <a:schemeClr val="accent5">
                    <a:lumMod val="50000"/>
                  </a:schemeClr>
                </a:solidFill>
                <a:latin typeface="微软雅黑" pitchFamily="34" charset="-122"/>
                <a:ea typeface="微软雅黑" pitchFamily="34" charset="-122"/>
                <a:cs typeface="Arial" pitchFamily="34" charset="0"/>
              </a:rPr>
              <a:t>警语部分同底色要有区别。中国烟草总公司声称将请专家进行论证。</a:t>
            </a:r>
          </a:p>
        </p:txBody>
      </p:sp>
      <p:sp>
        <p:nvSpPr>
          <p:cNvPr id="5" name="Slide Number Placeholder 5"/>
          <p:cNvSpPr txBox="1">
            <a:spLocks noGrp="1"/>
          </p:cNvSpPr>
          <p:nvPr/>
        </p:nvSpPr>
        <p:spPr>
          <a:xfrm>
            <a:off x="8737600" y="6356351"/>
            <a:ext cx="2844800" cy="365125"/>
          </a:xfrm>
          <a:prstGeom prst="rect">
            <a:avLst/>
          </a:prstGeom>
          <a:noFill/>
        </p:spPr>
        <p:txBody>
          <a:bodyPr anchor="ctr"/>
          <a:lstStyle/>
          <a:p>
            <a:pPr algn="r" fontAlgn="auto">
              <a:spcBef>
                <a:spcPts val="0"/>
              </a:spcBef>
              <a:spcAft>
                <a:spcPts val="0"/>
              </a:spcAft>
              <a:defRPr/>
            </a:pPr>
            <a:fld id="{97840F62-2054-4D71-8D54-CE1FA8FF9FE3}" type="slidenum">
              <a:rPr lang="zh-CN" altLang="en-US" sz="1200">
                <a:solidFill>
                  <a:schemeClr val="tx1">
                    <a:tint val="75000"/>
                  </a:schemeClr>
                </a:solidFill>
                <a:latin typeface="+mn-lt"/>
                <a:ea typeface="+mn-ea"/>
              </a:rPr>
              <a:pPr algn="r" fontAlgn="auto">
                <a:spcBef>
                  <a:spcPts val="0"/>
                </a:spcBef>
                <a:spcAft>
                  <a:spcPts val="0"/>
                </a:spcAft>
                <a:defRPr/>
              </a:pPr>
              <a:t>16</a:t>
            </a:fld>
            <a:endParaRPr lang="en-US" altLang="zh-CN" sz="1200">
              <a:solidFill>
                <a:schemeClr val="tx1">
                  <a:tint val="75000"/>
                </a:schemeClr>
              </a:solidFill>
              <a:latin typeface="+mn-lt"/>
              <a:ea typeface="+mn-ea"/>
            </a:endParaRPr>
          </a:p>
        </p:txBody>
      </p:sp>
      <p:sp>
        <p:nvSpPr>
          <p:cNvPr id="52229" name="灯片编号占位符 5"/>
          <p:cNvSpPr txBox="1">
            <a:spLocks noGrp="1"/>
          </p:cNvSpPr>
          <p:nvPr/>
        </p:nvSpPr>
        <p:spPr bwMode="auto">
          <a:xfrm>
            <a:off x="5740400" y="6356351"/>
            <a:ext cx="711200" cy="365125"/>
          </a:xfrm>
          <a:prstGeom prst="rect">
            <a:avLst/>
          </a:prstGeom>
          <a:noFill/>
          <a:ln w="9525">
            <a:noFill/>
            <a:miter lim="800000"/>
            <a:headEnd/>
            <a:tailEnd/>
          </a:ln>
        </p:spPr>
        <p:txBody>
          <a:bodyPr anchor="ctr"/>
          <a:lstStyle/>
          <a:p>
            <a:pPr algn="ctr"/>
            <a:fld id="{56EB8491-40A7-4094-8C3A-EAE44DA9CC21}" type="slidenum">
              <a:rPr lang="en-US" altLang="zh-CN" sz="1100" b="1">
                <a:solidFill>
                  <a:srgbClr val="7F7F7F"/>
                </a:solidFill>
                <a:latin typeface="Calibri" pitchFamily="34" charset="0"/>
              </a:rPr>
              <a:pPr algn="ctr"/>
              <a:t>16</a:t>
            </a:fld>
            <a:endParaRPr lang="en-US" altLang="zh-CN" sz="1100" b="1">
              <a:solidFill>
                <a:srgbClr val="7F7F7F"/>
              </a:solidFill>
              <a:latin typeface="Calibri" pitchFamily="34" charset="0"/>
            </a:endParaRPr>
          </a:p>
        </p:txBody>
      </p:sp>
      <p:pic>
        <p:nvPicPr>
          <p:cNvPr id="10" name="图片 9" descr="101背.jpg"/>
          <p:cNvPicPr>
            <a:picLocks noChangeAspect="1"/>
          </p:cNvPicPr>
          <p:nvPr/>
        </p:nvPicPr>
        <p:blipFill>
          <a:blip r:embed="rId2" cstate="print">
            <a:clrChange>
              <a:clrFrom>
                <a:srgbClr val="F4FEFF"/>
              </a:clrFrom>
              <a:clrTo>
                <a:srgbClr val="F4FEFF">
                  <a:alpha val="0"/>
                </a:srgbClr>
              </a:clrTo>
            </a:clrChange>
          </a:blip>
          <a:srcRect l="8741" t="6667" r="6083" b="4946"/>
          <a:stretch>
            <a:fillRect/>
          </a:stretch>
        </p:blipFill>
        <p:spPr>
          <a:xfrm>
            <a:off x="486698" y="2344993"/>
            <a:ext cx="2551470" cy="3927544"/>
          </a:xfrm>
          <a:prstGeom prst="rect">
            <a:avLst/>
          </a:prstGeom>
        </p:spPr>
      </p:pic>
      <p:sp>
        <p:nvSpPr>
          <p:cNvPr id="11" name="矩形标注 10"/>
          <p:cNvSpPr/>
          <p:nvPr/>
        </p:nvSpPr>
        <p:spPr>
          <a:xfrm>
            <a:off x="501445" y="4925960"/>
            <a:ext cx="2521974" cy="1327355"/>
          </a:xfrm>
          <a:prstGeom prst="wedgeRectCallout">
            <a:avLst>
              <a:gd name="adj1" fmla="val 90278"/>
              <a:gd name="adj2" fmla="val -54354"/>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标题 1"/>
          <p:cNvSpPr>
            <a:spLocks noGrp="1"/>
          </p:cNvSpPr>
          <p:nvPr>
            <p:ph type="title"/>
          </p:nvPr>
        </p:nvSpPr>
        <p:spPr>
          <a:xfrm>
            <a:off x="6582357" y="274638"/>
            <a:ext cx="4832895" cy="1143000"/>
          </a:xfrm>
        </p:spPr>
        <p:txBody>
          <a:bodyPr/>
          <a:lstStyle/>
          <a:p>
            <a:r>
              <a:rPr lang="zh-CN" altLang="en-US" sz="3600" b="1" dirty="0" smtClean="0">
                <a:solidFill>
                  <a:schemeClr val="accent4">
                    <a:lumMod val="50000"/>
                  </a:schemeClr>
                </a:solidFill>
                <a:latin typeface="微软雅黑" pitchFamily="34" charset="-122"/>
                <a:ea typeface="微软雅黑" pitchFamily="34" charset="-122"/>
              </a:rPr>
              <a:t>２０１５</a:t>
            </a:r>
            <a:r>
              <a:rPr lang="en-US" altLang="zh-CN" sz="3600" b="1" dirty="0" smtClean="0">
                <a:solidFill>
                  <a:schemeClr val="accent4">
                    <a:lumMod val="50000"/>
                  </a:schemeClr>
                </a:solidFill>
                <a:latin typeface="微软雅黑" pitchFamily="34" charset="-122"/>
                <a:ea typeface="微软雅黑" pitchFamily="34" charset="-122"/>
              </a:rPr>
              <a:t/>
            </a:r>
            <a:br>
              <a:rPr lang="en-US" altLang="zh-CN" sz="3600" b="1" dirty="0" smtClean="0">
                <a:solidFill>
                  <a:schemeClr val="accent4">
                    <a:lumMod val="50000"/>
                  </a:schemeClr>
                </a:solidFill>
                <a:latin typeface="微软雅黑" pitchFamily="34" charset="-122"/>
                <a:ea typeface="微软雅黑" pitchFamily="34" charset="-122"/>
              </a:rPr>
            </a:br>
            <a:r>
              <a:rPr lang="zh-CN" altLang="en-US" sz="3600" b="1" dirty="0" smtClean="0">
                <a:solidFill>
                  <a:schemeClr val="accent4">
                    <a:lumMod val="50000"/>
                  </a:schemeClr>
                </a:solidFill>
                <a:latin typeface="微软雅黑" pitchFamily="34" charset="-122"/>
                <a:ea typeface="微软雅黑" pitchFamily="34" charset="-122"/>
              </a:rPr>
              <a:t>烟草业的拖延策略</a:t>
            </a:r>
          </a:p>
        </p:txBody>
      </p:sp>
      <p:sp>
        <p:nvSpPr>
          <p:cNvPr id="54275" name="内容占位符 2"/>
          <p:cNvSpPr>
            <a:spLocks noGrp="1"/>
          </p:cNvSpPr>
          <p:nvPr>
            <p:ph idx="1"/>
          </p:nvPr>
        </p:nvSpPr>
        <p:spPr>
          <a:xfrm>
            <a:off x="6576485" y="1989138"/>
            <a:ext cx="5005916" cy="2656604"/>
          </a:xfrm>
        </p:spPr>
        <p:txBody>
          <a:bodyPr/>
          <a:lstStyle/>
          <a:p>
            <a:r>
              <a:rPr lang="zh-CN" altLang="en-US" dirty="0" smtClean="0">
                <a:solidFill>
                  <a:schemeClr val="accent4">
                    <a:lumMod val="50000"/>
                  </a:schemeClr>
                </a:solidFill>
                <a:latin typeface="微软雅黑" pitchFamily="34" charset="-122"/>
                <a:ea typeface="微软雅黑" pitchFamily="34" charset="-122"/>
              </a:rPr>
              <a:t>再改</a:t>
            </a:r>
            <a:r>
              <a:rPr lang="en-US" altLang="zh-CN" dirty="0" smtClean="0">
                <a:solidFill>
                  <a:schemeClr val="accent4">
                    <a:lumMod val="50000"/>
                  </a:schemeClr>
                </a:solidFill>
                <a:latin typeface="微软雅黑" pitchFamily="34" charset="-122"/>
                <a:ea typeface="微软雅黑" pitchFamily="34" charset="-122"/>
              </a:rPr>
              <a:t>,  </a:t>
            </a:r>
            <a:r>
              <a:rPr lang="zh-CN" altLang="en-US" dirty="0" smtClean="0">
                <a:solidFill>
                  <a:schemeClr val="accent4">
                    <a:lumMod val="50000"/>
                  </a:schemeClr>
                </a:solidFill>
                <a:latin typeface="微软雅黑" pitchFamily="34" charset="-122"/>
                <a:ea typeface="微软雅黑" pitchFamily="34" charset="-122"/>
              </a:rPr>
              <a:t>还是笼统、模糊的警语</a:t>
            </a:r>
            <a:endParaRPr lang="en-US" altLang="zh-CN" dirty="0" smtClean="0">
              <a:solidFill>
                <a:schemeClr val="accent4">
                  <a:lumMod val="50000"/>
                </a:schemeClr>
              </a:solidFill>
              <a:latin typeface="微软雅黑" pitchFamily="34" charset="-122"/>
              <a:ea typeface="微软雅黑" pitchFamily="34" charset="-122"/>
            </a:endParaRPr>
          </a:p>
          <a:p>
            <a:r>
              <a:rPr lang="zh-CN" altLang="en-US" dirty="0" smtClean="0">
                <a:solidFill>
                  <a:schemeClr val="accent4">
                    <a:lumMod val="50000"/>
                  </a:schemeClr>
                </a:solidFill>
                <a:latin typeface="微软雅黑" pitchFamily="34" charset="-122"/>
                <a:ea typeface="微软雅黑" pitchFamily="34" charset="-122"/>
              </a:rPr>
              <a:t>底色没变化</a:t>
            </a:r>
            <a:endParaRPr lang="en-US" altLang="zh-CN" dirty="0" smtClean="0">
              <a:solidFill>
                <a:schemeClr val="accent4">
                  <a:lumMod val="50000"/>
                </a:schemeClr>
              </a:solidFill>
              <a:latin typeface="微软雅黑" pitchFamily="34" charset="-122"/>
              <a:ea typeface="微软雅黑" pitchFamily="34" charset="-122"/>
            </a:endParaRPr>
          </a:p>
          <a:p>
            <a:pPr>
              <a:buFont typeface="Arial" pitchFamily="34" charset="0"/>
              <a:buNone/>
            </a:pPr>
            <a:endParaRPr lang="en-US" altLang="zh-CN" dirty="0" smtClean="0">
              <a:solidFill>
                <a:srgbClr val="C00000"/>
              </a:solidFill>
              <a:latin typeface="微软雅黑" pitchFamily="34" charset="-122"/>
              <a:ea typeface="微软雅黑" pitchFamily="34" charset="-122"/>
            </a:endParaRPr>
          </a:p>
          <a:p>
            <a:r>
              <a:rPr lang="zh-CN" altLang="en-US" sz="4000" b="1" dirty="0" smtClean="0">
                <a:solidFill>
                  <a:srgbClr val="C00000"/>
                </a:solidFill>
                <a:latin typeface="微软雅黑" pitchFamily="34" charset="-122"/>
                <a:ea typeface="微软雅黑" pitchFamily="34" charset="-122"/>
              </a:rPr>
              <a:t>就是不上图</a:t>
            </a:r>
            <a:endParaRPr lang="en-US" altLang="zh-CN" sz="4000" b="1" dirty="0" smtClean="0">
              <a:solidFill>
                <a:srgbClr val="C00000"/>
              </a:solidFill>
              <a:latin typeface="微软雅黑" pitchFamily="34" charset="-122"/>
              <a:ea typeface="微软雅黑" pitchFamily="34" charset="-122"/>
            </a:endParaRPr>
          </a:p>
        </p:txBody>
      </p:sp>
      <p:sp>
        <p:nvSpPr>
          <p:cNvPr id="4" name="灯片编号占位符 3"/>
          <p:cNvSpPr>
            <a:spLocks noGrp="1"/>
          </p:cNvSpPr>
          <p:nvPr>
            <p:ph type="sldNum" sz="quarter" idx="12"/>
          </p:nvPr>
        </p:nvSpPr>
        <p:spPr/>
        <p:txBody>
          <a:bodyPr/>
          <a:lstStyle/>
          <a:p>
            <a:pPr>
              <a:defRPr/>
            </a:pPr>
            <a:fld id="{BF21D0B8-D9D4-43ED-93A9-0A115FBB8C49}" type="slidenum">
              <a:rPr lang="zh-CN" altLang="en-US" smtClean="0"/>
              <a:pPr>
                <a:defRPr/>
              </a:pPr>
              <a:t>17</a:t>
            </a:fld>
            <a:endParaRPr lang="en-US" altLang="zh-CN"/>
          </a:p>
        </p:txBody>
      </p:sp>
      <p:pic>
        <p:nvPicPr>
          <p:cNvPr id="54277" name="Picture 11"/>
          <p:cNvPicPr>
            <a:picLocks noChangeAspect="1" noChangeArrowheads="1"/>
          </p:cNvPicPr>
          <p:nvPr/>
        </p:nvPicPr>
        <p:blipFill>
          <a:blip r:embed="rId2" cstate="print"/>
          <a:srcRect/>
          <a:stretch>
            <a:fillRect/>
          </a:stretch>
        </p:blipFill>
        <p:spPr bwMode="auto">
          <a:xfrm>
            <a:off x="719667" y="404813"/>
            <a:ext cx="5753100" cy="6143625"/>
          </a:xfrm>
          <a:prstGeom prst="rect">
            <a:avLst/>
          </a:prstGeom>
          <a:noFill/>
          <a:ln w="9525">
            <a:noFill/>
            <a:miter lim="800000"/>
            <a:headEnd/>
            <a:tailEnd/>
          </a:ln>
        </p:spPr>
      </p:pic>
      <p:sp>
        <p:nvSpPr>
          <p:cNvPr id="6" name="圆角矩形 5"/>
          <p:cNvSpPr/>
          <p:nvPr/>
        </p:nvSpPr>
        <p:spPr>
          <a:xfrm>
            <a:off x="1295400" y="4652963"/>
            <a:ext cx="4800600" cy="792162"/>
          </a:xfrm>
          <a:prstGeom prst="round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938981" y="672351"/>
            <a:ext cx="6541682" cy="830997"/>
          </a:xfrm>
          <a:prstGeom prst="rect">
            <a:avLst/>
          </a:prstGeom>
          <a:solidFill>
            <a:schemeClr val="accent2"/>
          </a:solidFill>
        </p:spPr>
        <p:txBody>
          <a:bodyPr wrap="square">
            <a:spAutoFit/>
          </a:bodyPr>
          <a:lstStyle/>
          <a:p>
            <a:r>
              <a:rPr lang="en-US" altLang="zh-CN" sz="2400" dirty="0" smtClean="0">
                <a:solidFill>
                  <a:schemeClr val="bg1"/>
                </a:solidFill>
                <a:latin typeface="微软雅黑" pitchFamily="34" charset="-122"/>
                <a:ea typeface="微软雅黑" pitchFamily="34" charset="-122"/>
              </a:rPr>
              <a:t>2012</a:t>
            </a:r>
            <a:r>
              <a:rPr lang="zh-CN" altLang="en-US" sz="2400" dirty="0" smtClean="0">
                <a:solidFill>
                  <a:schemeClr val="bg1"/>
                </a:solidFill>
                <a:latin typeface="微软雅黑" pitchFamily="34" charset="-122"/>
                <a:ea typeface="微软雅黑" pitchFamily="34" charset="-122"/>
              </a:rPr>
              <a:t>年底，由工信部为首的国家</a:t>
            </a:r>
            <a:r>
              <a:rPr lang="en-US" altLang="zh-CN" sz="2400" dirty="0" smtClean="0">
                <a:solidFill>
                  <a:schemeClr val="bg1"/>
                </a:solidFill>
                <a:latin typeface="微软雅黑" pitchFamily="34" charset="-122"/>
                <a:ea typeface="微软雅黑" pitchFamily="34" charset="-122"/>
              </a:rPr>
              <a:t>8</a:t>
            </a:r>
            <a:r>
              <a:rPr lang="zh-CN" altLang="en-US" sz="2400" dirty="0" smtClean="0">
                <a:solidFill>
                  <a:schemeClr val="bg1"/>
                </a:solidFill>
                <a:latin typeface="微软雅黑" pitchFamily="34" charset="-122"/>
                <a:ea typeface="微软雅黑" pitchFamily="34" charset="-122"/>
              </a:rPr>
              <a:t>部委联合发布</a:t>
            </a:r>
            <a:r>
              <a:rPr lang="en-US" altLang="zh-CN" sz="2400" dirty="0" smtClean="0">
                <a:solidFill>
                  <a:schemeClr val="bg1"/>
                </a:solidFill>
                <a:latin typeface="微软雅黑" pitchFamily="34" charset="-122"/>
                <a:ea typeface="微软雅黑" pitchFamily="34" charset="-122"/>
              </a:rPr>
              <a:t>《</a:t>
            </a:r>
            <a:r>
              <a:rPr lang="zh-CN" altLang="en-US" sz="2400" dirty="0" smtClean="0">
                <a:solidFill>
                  <a:schemeClr val="bg1"/>
                </a:solidFill>
                <a:latin typeface="微软雅黑" pitchFamily="34" charset="-122"/>
                <a:ea typeface="微软雅黑" pitchFamily="34" charset="-122"/>
              </a:rPr>
              <a:t>中国烟草控制规划（</a:t>
            </a:r>
            <a:r>
              <a:rPr lang="en-US" altLang="zh-CN" sz="2400" dirty="0" smtClean="0">
                <a:solidFill>
                  <a:schemeClr val="bg1"/>
                </a:solidFill>
                <a:latin typeface="微软雅黑" pitchFamily="34" charset="-122"/>
                <a:ea typeface="微软雅黑" pitchFamily="34" charset="-122"/>
              </a:rPr>
              <a:t>2012-2015</a:t>
            </a:r>
            <a:r>
              <a:rPr lang="zh-CN" altLang="en-US" sz="2400" dirty="0" smtClean="0">
                <a:solidFill>
                  <a:schemeClr val="bg1"/>
                </a:solidFill>
                <a:latin typeface="微软雅黑" pitchFamily="34" charset="-122"/>
                <a:ea typeface="微软雅黑" pitchFamily="34" charset="-122"/>
              </a:rPr>
              <a:t>年）</a:t>
            </a:r>
            <a:r>
              <a:rPr lang="en-US" altLang="zh-CN" sz="2400" dirty="0" smtClean="0">
                <a:solidFill>
                  <a:schemeClr val="bg1"/>
                </a:solidFill>
                <a:latin typeface="微软雅黑" pitchFamily="34" charset="-122"/>
                <a:ea typeface="微软雅黑" pitchFamily="34" charset="-122"/>
              </a:rPr>
              <a:t>》</a:t>
            </a:r>
            <a:endParaRPr lang="zh-CN" altLang="en-US" sz="2400" dirty="0">
              <a:solidFill>
                <a:schemeClr val="bg1"/>
              </a:solidFill>
              <a:latin typeface="微软雅黑" pitchFamily="34" charset="-122"/>
              <a:ea typeface="微软雅黑" pitchFamily="34" charset="-122"/>
            </a:endParaRPr>
          </a:p>
        </p:txBody>
      </p:sp>
      <p:sp>
        <p:nvSpPr>
          <p:cNvPr id="5" name="矩形 4"/>
          <p:cNvSpPr/>
          <p:nvPr/>
        </p:nvSpPr>
        <p:spPr>
          <a:xfrm>
            <a:off x="4124632" y="2701865"/>
            <a:ext cx="5520812" cy="1354217"/>
          </a:xfrm>
          <a:prstGeom prst="rect">
            <a:avLst/>
          </a:prstGeom>
        </p:spPr>
        <p:txBody>
          <a:bodyPr wrap="square">
            <a:spAutoFit/>
          </a:bodyPr>
          <a:lstStyle/>
          <a:p>
            <a:r>
              <a:rPr lang="zh-CN" altLang="en-US" sz="2800" dirty="0" smtClean="0">
                <a:solidFill>
                  <a:schemeClr val="accent5">
                    <a:lumMod val="50000"/>
                  </a:schemeClr>
                </a:solidFill>
                <a:latin typeface="微软雅黑" pitchFamily="34" charset="-122"/>
                <a:ea typeface="微软雅黑" pitchFamily="34" charset="-122"/>
              </a:rPr>
              <a:t>迟迟不能出台最根本的症结</a:t>
            </a:r>
            <a:r>
              <a:rPr lang="en-US" altLang="zh-CN" sz="2800" dirty="0" smtClean="0">
                <a:solidFill>
                  <a:schemeClr val="accent5">
                    <a:lumMod val="50000"/>
                  </a:schemeClr>
                </a:solidFill>
                <a:latin typeface="微软雅黑" pitchFamily="34" charset="-122"/>
                <a:ea typeface="微软雅黑" pitchFamily="34" charset="-122"/>
              </a:rPr>
              <a:t>——</a:t>
            </a:r>
            <a:r>
              <a:rPr lang="zh-CN" altLang="en-US" sz="3600" b="1" dirty="0" smtClean="0">
                <a:solidFill>
                  <a:srgbClr val="C00000"/>
                </a:solidFill>
                <a:latin typeface="微软雅黑" pitchFamily="34" charset="-122"/>
                <a:ea typeface="微软雅黑" pitchFamily="34" charset="-122"/>
              </a:rPr>
              <a:t>图形警示放不放的问题</a:t>
            </a:r>
          </a:p>
          <a:p>
            <a:endParaRPr lang="zh-CN" altLang="en-US" dirty="0"/>
          </a:p>
        </p:txBody>
      </p:sp>
      <p:sp>
        <p:nvSpPr>
          <p:cNvPr id="7" name="直角上箭头 6"/>
          <p:cNvSpPr/>
          <p:nvPr/>
        </p:nvSpPr>
        <p:spPr>
          <a:xfrm rot="5400000">
            <a:off x="4044744" y="1183563"/>
            <a:ext cx="634181" cy="1334732"/>
          </a:xfrm>
          <a:prstGeom prst="bentUpArrow">
            <a:avLst>
              <a:gd name="adj1" fmla="val 25000"/>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8"/>
          <p:cNvSpPr txBox="1"/>
          <p:nvPr/>
        </p:nvSpPr>
        <p:spPr>
          <a:xfrm>
            <a:off x="5161936" y="1814050"/>
            <a:ext cx="5570756" cy="523220"/>
          </a:xfrm>
          <a:prstGeom prst="rect">
            <a:avLst/>
          </a:prstGeom>
          <a:noFill/>
        </p:spPr>
        <p:txBody>
          <a:bodyPr wrap="none" rtlCol="0">
            <a:spAutoFit/>
          </a:bodyPr>
          <a:lstStyle/>
          <a:p>
            <a:r>
              <a:rPr lang="zh-CN" altLang="en-US" sz="2800" dirty="0" smtClean="0">
                <a:solidFill>
                  <a:schemeClr val="accent5">
                    <a:lumMod val="50000"/>
                  </a:schemeClr>
                </a:solidFill>
                <a:latin typeface="微软雅黑" pitchFamily="34" charset="-122"/>
                <a:ea typeface="微软雅黑" pitchFamily="34" charset="-122"/>
              </a:rPr>
              <a:t>五年规划，实际实施时间只有三年</a:t>
            </a:r>
            <a:endParaRPr lang="zh-CN" altLang="en-US" sz="2800" dirty="0">
              <a:solidFill>
                <a:schemeClr val="accent5">
                  <a:lumMod val="50000"/>
                </a:schemeClr>
              </a:solidFill>
              <a:latin typeface="微软雅黑" pitchFamily="34" charset="-122"/>
              <a:ea typeface="微软雅黑" pitchFamily="34" charset="-122"/>
            </a:endParaRPr>
          </a:p>
        </p:txBody>
      </p:sp>
      <p:sp>
        <p:nvSpPr>
          <p:cNvPr id="10" name="直角上箭头 9"/>
          <p:cNvSpPr/>
          <p:nvPr/>
        </p:nvSpPr>
        <p:spPr>
          <a:xfrm rot="5400000">
            <a:off x="3023415" y="2728454"/>
            <a:ext cx="860331" cy="1155293"/>
          </a:xfrm>
          <a:prstGeom prst="bentUpArrow">
            <a:avLst>
              <a:gd name="adj1" fmla="val 25000"/>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3298723" y="4610170"/>
            <a:ext cx="6066503" cy="1384995"/>
          </a:xfrm>
          <a:prstGeom prst="rect">
            <a:avLst/>
          </a:prstGeom>
        </p:spPr>
        <p:txBody>
          <a:bodyPr wrap="square">
            <a:spAutoFit/>
          </a:bodyPr>
          <a:lstStyle/>
          <a:p>
            <a:r>
              <a:rPr lang="zh-CN" altLang="en-US" sz="2800" dirty="0">
                <a:solidFill>
                  <a:schemeClr val="accent5">
                    <a:lumMod val="50000"/>
                  </a:schemeClr>
                </a:solidFill>
                <a:latin typeface="微软雅黑" pitchFamily="34" charset="-122"/>
                <a:ea typeface="微软雅黑" pitchFamily="34" charset="-122"/>
              </a:rPr>
              <a:t>今天</a:t>
            </a:r>
            <a:r>
              <a:rPr lang="zh-CN" altLang="en-US" sz="2800" dirty="0" smtClean="0">
                <a:solidFill>
                  <a:schemeClr val="accent5">
                    <a:lumMod val="50000"/>
                  </a:schemeClr>
                </a:solidFill>
                <a:latin typeface="微软雅黑" pitchFamily="34" charset="-122"/>
                <a:ea typeface="微软雅黑" pitchFamily="34" charset="-122"/>
              </a:rPr>
              <a:t>距离</a:t>
            </a:r>
            <a:r>
              <a:rPr lang="en-US" altLang="zh-CN" sz="2800" dirty="0" smtClean="0">
                <a:solidFill>
                  <a:schemeClr val="accent5">
                    <a:lumMod val="50000"/>
                  </a:schemeClr>
                </a:solidFill>
                <a:latin typeface="微软雅黑" pitchFamily="34" charset="-122"/>
                <a:ea typeface="微软雅黑" pitchFamily="34" charset="-122"/>
              </a:rPr>
              <a:t>《</a:t>
            </a:r>
            <a:r>
              <a:rPr lang="zh-CN" altLang="en-US" sz="2800" dirty="0" smtClean="0">
                <a:solidFill>
                  <a:schemeClr val="accent5">
                    <a:lumMod val="50000"/>
                  </a:schemeClr>
                </a:solidFill>
                <a:latin typeface="微软雅黑" pitchFamily="34" charset="-122"/>
                <a:ea typeface="微软雅黑" pitchFamily="34" charset="-122"/>
              </a:rPr>
              <a:t>规划</a:t>
            </a:r>
            <a:r>
              <a:rPr lang="en-US" altLang="zh-CN" sz="2800" dirty="0" smtClean="0">
                <a:solidFill>
                  <a:schemeClr val="accent5">
                    <a:lumMod val="50000"/>
                  </a:schemeClr>
                </a:solidFill>
                <a:latin typeface="微软雅黑" pitchFamily="34" charset="-122"/>
                <a:ea typeface="微软雅黑" pitchFamily="34" charset="-122"/>
              </a:rPr>
              <a:t>》</a:t>
            </a:r>
            <a:r>
              <a:rPr lang="zh-CN" altLang="en-US" sz="2800" dirty="0" smtClean="0">
                <a:solidFill>
                  <a:schemeClr val="accent5">
                    <a:lumMod val="50000"/>
                  </a:schemeClr>
                </a:solidFill>
                <a:latin typeface="微软雅黑" pitchFamily="34" charset="-122"/>
                <a:ea typeface="微软雅黑" pitchFamily="34" charset="-122"/>
              </a:rPr>
              <a:t>完成时间还有一天，最简单的在烟盒包装上采用图文的警示都未完全做到</a:t>
            </a:r>
            <a:endParaRPr lang="zh-CN" altLang="en-US" sz="2800" dirty="0">
              <a:solidFill>
                <a:schemeClr val="accent5">
                  <a:lumMod val="50000"/>
                </a:schemeClr>
              </a:solidFill>
              <a:latin typeface="微软雅黑" pitchFamily="34" charset="-122"/>
              <a:ea typeface="微软雅黑" pitchFamily="34" charset="-122"/>
            </a:endParaRPr>
          </a:p>
        </p:txBody>
      </p:sp>
      <p:sp>
        <p:nvSpPr>
          <p:cNvPr id="12" name="直角上箭头 11"/>
          <p:cNvSpPr/>
          <p:nvPr/>
        </p:nvSpPr>
        <p:spPr>
          <a:xfrm rot="5400000">
            <a:off x="1995944" y="4163964"/>
            <a:ext cx="860331" cy="1155293"/>
          </a:xfrm>
          <a:prstGeom prst="bentUpArrow">
            <a:avLst>
              <a:gd name="adj1" fmla="val 25000"/>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9187758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2"/>
          <p:cNvSpPr txBox="1">
            <a:spLocks/>
          </p:cNvSpPr>
          <p:nvPr/>
        </p:nvSpPr>
        <p:spPr>
          <a:xfrm>
            <a:off x="1086058" y="1413292"/>
            <a:ext cx="9581466" cy="48006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50000"/>
              </a:lnSpc>
              <a:spcBef>
                <a:spcPts val="1000"/>
              </a:spcBef>
              <a:spcAft>
                <a:spcPts val="0"/>
              </a:spcAft>
              <a:buClr>
                <a:srgbClr val="CC0000"/>
              </a:buClr>
              <a:buSzTx/>
              <a:buFont typeface="Wingdings" pitchFamily="2" charset="2"/>
              <a:buChar char="l"/>
              <a:tabLst/>
              <a:defRPr/>
            </a:pPr>
            <a:r>
              <a:rPr kumimoji="0" lang="zh-CN" altLang="en-US" sz="2400" b="1" i="0" u="none" strike="noStrike" kern="1200" cap="none" spc="0" normalizeH="0" baseline="0" noProof="0" dirty="0" smtClean="0">
                <a:ln>
                  <a:noFill/>
                </a:ln>
                <a:solidFill>
                  <a:schemeClr val="accent5">
                    <a:lumMod val="50000"/>
                  </a:schemeClr>
                </a:solidFill>
                <a:effectLst/>
                <a:uLnTx/>
                <a:uFillTx/>
                <a:latin typeface="+mn-lt"/>
                <a:ea typeface="+mn-ea"/>
                <a:cs typeface="+mn-cs"/>
              </a:rPr>
              <a:t>    </a:t>
            </a:r>
            <a:r>
              <a:rPr kumimoji="0" lang="zh-CN" altLang="en-US" sz="2400" b="0" i="0" u="none" strike="noStrike" kern="1200" cap="none" spc="0" normalizeH="0" baseline="0" noProof="0" dirty="0" smtClean="0">
                <a:ln>
                  <a:noFill/>
                </a:ln>
                <a:solidFill>
                  <a:schemeClr val="accent5">
                    <a:lumMod val="50000"/>
                  </a:schemeClr>
                </a:solidFill>
                <a:effectLst/>
                <a:uLnTx/>
                <a:uFillTx/>
                <a:latin typeface="微软雅黑" pitchFamily="34" charset="-122"/>
                <a:ea typeface="微软雅黑" pitchFamily="34" charset="-122"/>
                <a:cs typeface="+mn-cs"/>
              </a:rPr>
              <a:t>生命宝贵，挽救生命重于泰山</a:t>
            </a:r>
          </a:p>
          <a:p>
            <a:pPr marL="0" marR="0" lvl="0" indent="0" algn="ctr" defTabSz="914400" rtl="0" eaLnBrk="1" fontAlgn="auto" latinLnBrk="0" hangingPunct="1">
              <a:lnSpc>
                <a:spcPct val="150000"/>
              </a:lnSpc>
              <a:spcBef>
                <a:spcPts val="1000"/>
              </a:spcBef>
              <a:spcAft>
                <a:spcPts val="0"/>
              </a:spcAft>
              <a:buClr>
                <a:srgbClr val="CC0000"/>
              </a:buClr>
              <a:buSzTx/>
              <a:buFont typeface="Wingdings" pitchFamily="2" charset="2"/>
              <a:buChar char="l"/>
              <a:tabLst/>
              <a:defRPr/>
            </a:pPr>
            <a:r>
              <a:rPr kumimoji="0" lang="zh-CN" altLang="en-US" sz="2400" b="0" i="0" u="none" strike="noStrike" kern="1200" cap="none" spc="0" normalizeH="0" baseline="0" noProof="0" dirty="0" smtClean="0">
                <a:ln>
                  <a:noFill/>
                </a:ln>
                <a:solidFill>
                  <a:schemeClr val="accent5">
                    <a:lumMod val="50000"/>
                  </a:schemeClr>
                </a:solidFill>
                <a:effectLst/>
                <a:uLnTx/>
                <a:uFillTx/>
                <a:latin typeface="微软雅黑" pitchFamily="34" charset="-122"/>
                <a:ea typeface="微软雅黑" pitchFamily="34" charset="-122"/>
                <a:cs typeface="+mn-cs"/>
              </a:rPr>
              <a:t>   跨入履行</a:t>
            </a:r>
            <a:r>
              <a:rPr kumimoji="0" lang="en-US" altLang="zh-CN" sz="2400" b="0" i="0" u="none" strike="noStrike" kern="1200" cap="none" spc="0" normalizeH="0" baseline="0" noProof="0" dirty="0" smtClean="0">
                <a:ln>
                  <a:noFill/>
                </a:ln>
                <a:solidFill>
                  <a:schemeClr val="accent5">
                    <a:lumMod val="50000"/>
                  </a:schemeClr>
                </a:solidFill>
                <a:effectLst/>
                <a:uLnTx/>
                <a:uFillTx/>
                <a:latin typeface="微软雅黑" pitchFamily="34" charset="-122"/>
                <a:ea typeface="微软雅黑" pitchFamily="34" charset="-122"/>
                <a:cs typeface="+mn-cs"/>
              </a:rPr>
              <a:t>《</a:t>
            </a:r>
            <a:r>
              <a:rPr kumimoji="0" lang="zh-CN" altLang="en-US" sz="2400" b="0" i="0" u="none" strike="noStrike" kern="1200" cap="none" spc="0" normalizeH="0" baseline="0" noProof="0" dirty="0" smtClean="0">
                <a:ln>
                  <a:noFill/>
                </a:ln>
                <a:solidFill>
                  <a:schemeClr val="accent5">
                    <a:lumMod val="50000"/>
                  </a:schemeClr>
                </a:solidFill>
                <a:effectLst/>
                <a:uLnTx/>
                <a:uFillTx/>
                <a:latin typeface="微软雅黑" pitchFamily="34" charset="-122"/>
                <a:ea typeface="微软雅黑" pitchFamily="34" charset="-122"/>
                <a:cs typeface="+mn-cs"/>
              </a:rPr>
              <a:t>公约</a:t>
            </a:r>
            <a:r>
              <a:rPr kumimoji="0" lang="en-US" altLang="zh-CN" sz="2400" b="0" i="0" u="none" strike="noStrike" kern="1200" cap="none" spc="0" normalizeH="0" baseline="0" noProof="0" dirty="0" smtClean="0">
                <a:ln>
                  <a:noFill/>
                </a:ln>
                <a:solidFill>
                  <a:schemeClr val="accent5">
                    <a:lumMod val="50000"/>
                  </a:schemeClr>
                </a:solidFill>
                <a:effectLst/>
                <a:uLnTx/>
                <a:uFillTx/>
                <a:latin typeface="微软雅黑" pitchFamily="34" charset="-122"/>
                <a:ea typeface="微软雅黑" pitchFamily="34" charset="-122"/>
                <a:cs typeface="+mn-cs"/>
              </a:rPr>
              <a:t>》</a:t>
            </a:r>
            <a:r>
              <a:rPr kumimoji="0" lang="zh-CN" altLang="en-US" sz="2400" b="0" i="0" u="none" strike="noStrike" kern="1200" cap="none" spc="0" normalizeH="0" baseline="0" noProof="0" dirty="0" smtClean="0">
                <a:ln>
                  <a:noFill/>
                </a:ln>
                <a:solidFill>
                  <a:schemeClr val="accent5">
                    <a:lumMod val="50000"/>
                  </a:schemeClr>
                </a:solidFill>
                <a:effectLst/>
                <a:uLnTx/>
                <a:uFillTx/>
                <a:latin typeface="微软雅黑" pitchFamily="34" charset="-122"/>
                <a:ea typeface="微软雅黑" pitchFamily="34" charset="-122"/>
                <a:cs typeface="+mn-cs"/>
              </a:rPr>
              <a:t>的第十年，图形警示上烟包刻不容缓</a:t>
            </a:r>
            <a:endParaRPr kumimoji="0" lang="en-US" altLang="zh-CN" sz="2400" b="0" i="0" u="none" strike="noStrike" kern="1200" cap="none" spc="0" normalizeH="0" baseline="0" noProof="0" dirty="0" smtClean="0">
              <a:ln>
                <a:noFill/>
              </a:ln>
              <a:solidFill>
                <a:schemeClr val="accent5">
                  <a:lumMod val="50000"/>
                </a:schemeClr>
              </a:solidFill>
              <a:effectLst/>
              <a:uLnTx/>
              <a:uFillTx/>
              <a:latin typeface="微软雅黑" pitchFamily="34" charset="-122"/>
              <a:ea typeface="微软雅黑" pitchFamily="34" charset="-122"/>
              <a:cs typeface="+mn-cs"/>
            </a:endParaRPr>
          </a:p>
          <a:p>
            <a:pPr marL="0" marR="0" lvl="0" indent="0" algn="ctr" defTabSz="914400" rtl="0" eaLnBrk="1" fontAlgn="auto" latinLnBrk="0" hangingPunct="1">
              <a:lnSpc>
                <a:spcPct val="150000"/>
              </a:lnSpc>
              <a:spcBef>
                <a:spcPts val="1000"/>
              </a:spcBef>
              <a:spcAft>
                <a:spcPts val="0"/>
              </a:spcAft>
              <a:buClr>
                <a:srgbClr val="CC0000"/>
              </a:buClr>
              <a:buSzTx/>
              <a:buFont typeface="Arial" panose="020B0604020202020204" pitchFamily="34" charset="0"/>
              <a:buNone/>
              <a:tabLst/>
              <a:defRPr/>
            </a:pPr>
            <a:endParaRPr kumimoji="0" lang="zh-CN" altLang="en-US" sz="2400" b="0" i="0" u="none" strike="noStrike" kern="1200" cap="none" spc="0" normalizeH="0" baseline="0" noProof="0" dirty="0" smtClean="0">
              <a:ln>
                <a:noFill/>
              </a:ln>
              <a:solidFill>
                <a:schemeClr val="accent5">
                  <a:lumMod val="50000"/>
                </a:schemeClr>
              </a:solidFill>
              <a:effectLst/>
              <a:uLnTx/>
              <a:uFillTx/>
              <a:latin typeface="微软雅黑" pitchFamily="34" charset="-122"/>
              <a:ea typeface="微软雅黑" pitchFamily="34" charset="-122"/>
              <a:cs typeface="+mn-cs"/>
            </a:endParaRPr>
          </a:p>
          <a:p>
            <a:pPr marL="0" marR="0" lvl="0" indent="0" algn="ctr" defTabSz="914400" rtl="0" eaLnBrk="1" fontAlgn="auto" latinLnBrk="0" hangingPunct="1">
              <a:lnSpc>
                <a:spcPct val="150000"/>
              </a:lnSpc>
              <a:spcBef>
                <a:spcPts val="1000"/>
              </a:spcBef>
              <a:spcAft>
                <a:spcPts val="0"/>
              </a:spcAft>
              <a:buClr>
                <a:srgbClr val="CC0000"/>
              </a:buClr>
              <a:buSzTx/>
              <a:buFont typeface="Arial" panose="020B0604020202020204" pitchFamily="34" charset="0"/>
              <a:buNone/>
              <a:tabLst/>
              <a:defRPr/>
            </a:pPr>
            <a:r>
              <a:rPr kumimoji="0" lang="zh-CN" altLang="en-US" sz="2400" b="1" i="0" u="none" strike="noStrike" kern="1200" cap="none" spc="0" normalizeH="0" baseline="0" noProof="0" dirty="0" smtClean="0">
                <a:ln>
                  <a:noFill/>
                </a:ln>
                <a:solidFill>
                  <a:srgbClr val="CC0000"/>
                </a:solidFill>
                <a:effectLst/>
                <a:uLnTx/>
                <a:uFillTx/>
                <a:latin typeface="微软雅黑" pitchFamily="34" charset="-122"/>
                <a:ea typeface="微软雅黑" pitchFamily="34" charset="-122"/>
                <a:cs typeface="+mn-cs"/>
              </a:rPr>
              <a:t> </a:t>
            </a:r>
            <a:r>
              <a:rPr kumimoji="0" lang="zh-CN" altLang="en-US" sz="4000" b="1" i="1" u="none" strike="noStrike" kern="1200" cap="none" spc="0" normalizeH="0" baseline="0" noProof="0" dirty="0" smtClean="0">
                <a:ln>
                  <a:noFill/>
                </a:ln>
                <a:solidFill>
                  <a:srgbClr val="C00000"/>
                </a:solidFill>
                <a:effectLst/>
                <a:uLnTx/>
                <a:uFillTx/>
                <a:latin typeface="微软雅黑" pitchFamily="34" charset="-122"/>
                <a:ea typeface="微软雅黑" pitchFamily="34" charset="-122"/>
                <a:cs typeface="+mn-cs"/>
              </a:rPr>
              <a:t>为什么</a:t>
            </a:r>
            <a:r>
              <a:rPr kumimoji="0" lang="zh-CN" altLang="en-US" sz="3200" b="1" i="0" u="none" strike="noStrike" kern="1200" cap="none" spc="0" normalizeH="0" baseline="0" noProof="0" dirty="0" smtClean="0">
                <a:ln>
                  <a:noFill/>
                </a:ln>
                <a:solidFill>
                  <a:srgbClr val="C00000"/>
                </a:solidFill>
                <a:effectLst/>
                <a:uLnTx/>
                <a:uFillTx/>
                <a:latin typeface="微软雅黑" pitchFamily="34" charset="-122"/>
                <a:ea typeface="微软雅黑" pitchFamily="34" charset="-122"/>
                <a:cs typeface="+mn-cs"/>
              </a:rPr>
              <a:t>用烟包图形警示告知吸烟的伤害以挽救生命却迟迟不能实施？</a:t>
            </a:r>
            <a:endParaRPr kumimoji="0" lang="zh-CN" altLang="en-US" sz="3200" b="1" i="0" u="none" strike="noStrike" kern="1200" cap="none" spc="0" normalizeH="0" baseline="0" noProof="0" dirty="0" smtClean="0">
              <a:ln>
                <a:noFill/>
              </a:ln>
              <a:solidFill>
                <a:srgbClr val="C00000"/>
              </a:solidFill>
              <a:effectLst/>
              <a:uLnTx/>
              <a:uFillTx/>
              <a:latin typeface="+mn-lt"/>
              <a:ea typeface="+mn-ea"/>
              <a:cs typeface="+mn-cs"/>
            </a:endParaRPr>
          </a:p>
          <a:p>
            <a:pPr marL="0" marR="0" lvl="0" indent="0" algn="ctr"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endParaRPr kumimoji="0" lang="zh-CN" altLang="en-US" sz="4000" b="1" i="0" u="none" strike="noStrike" kern="1200" cap="none" spc="0" normalizeH="0" baseline="0" noProof="0" dirty="0" smtClean="0">
              <a:ln>
                <a:noFill/>
              </a:ln>
              <a:solidFill>
                <a:srgbClr val="C00000"/>
              </a:solidFill>
              <a:effectLst/>
              <a:uLnTx/>
              <a:uFillTx/>
              <a:latin typeface="微软雅黑" pitchFamily="34" charset="-122"/>
              <a:ea typeface="微软雅黑" pitchFamily="34" charset="-122"/>
              <a:cs typeface="+mn-cs"/>
            </a:endParaRPr>
          </a:p>
        </p:txBody>
      </p:sp>
    </p:spTree>
    <p:extLst>
      <p:ext uri="{BB962C8B-B14F-4D97-AF65-F5344CB8AC3E}">
        <p14:creationId xmlns:p14="http://schemas.microsoft.com/office/powerpoint/2010/main" val="39187758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图示 5"/>
          <p:cNvGraphicFramePr/>
          <p:nvPr>
            <p:extLst>
              <p:ext uri="{D42A27DB-BD31-4B8C-83A1-F6EECF244321}">
                <p14:modId xmlns:p14="http://schemas.microsoft.com/office/powerpoint/2010/main" val="321772843"/>
              </p:ext>
            </p:extLst>
          </p:nvPr>
        </p:nvGraphicFramePr>
        <p:xfrm>
          <a:off x="2029097" y="1602377"/>
          <a:ext cx="7410995" cy="46927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文本框 6"/>
          <p:cNvSpPr txBox="1"/>
          <p:nvPr/>
        </p:nvSpPr>
        <p:spPr>
          <a:xfrm>
            <a:off x="1715587" y="888275"/>
            <a:ext cx="1005403" cy="584775"/>
          </a:xfrm>
          <a:prstGeom prst="rect">
            <a:avLst/>
          </a:prstGeom>
          <a:noFill/>
        </p:spPr>
        <p:txBody>
          <a:bodyPr wrap="none" rtlCol="0">
            <a:spAutoFit/>
          </a:bodyPr>
          <a:lstStyle/>
          <a:p>
            <a:r>
              <a:rPr lang="zh-CN" altLang="en-US" sz="3200" dirty="0" smtClean="0">
                <a:solidFill>
                  <a:schemeClr val="accent5">
                    <a:lumMod val="50000"/>
                  </a:schemeClr>
                </a:solidFill>
                <a:latin typeface="微软雅黑" panose="020B0503020204020204" pitchFamily="34" charset="-122"/>
                <a:ea typeface="微软雅黑" panose="020B0503020204020204" pitchFamily="34" charset="-122"/>
              </a:rPr>
              <a:t>目录</a:t>
            </a:r>
            <a:endParaRPr lang="zh-CN" altLang="en-US" sz="3200" dirty="0">
              <a:solidFill>
                <a:schemeClr val="accent5">
                  <a:lumMod val="50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9438485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92313" y="476250"/>
            <a:ext cx="8229600" cy="1143000"/>
          </a:xfrm>
        </p:spPr>
        <p:txBody>
          <a:bodyPr/>
          <a:lstStyle/>
          <a:p>
            <a:pPr>
              <a:defRPr/>
            </a:pPr>
            <a:r>
              <a:rPr lang="zh-CN" altLang="en-US" b="1" dirty="0" smtClean="0">
                <a:solidFill>
                  <a:srgbClr val="0000FF"/>
                </a:solidFill>
                <a:latin typeface="微软雅黑" pitchFamily="34" charset="-122"/>
                <a:ea typeface="微软雅黑" pitchFamily="34" charset="-122"/>
              </a:rPr>
              <a:t>      </a:t>
            </a:r>
            <a:r>
              <a:rPr lang="zh-CN" altLang="en-US" sz="3600" b="1" dirty="0" smtClean="0">
                <a:solidFill>
                  <a:schemeClr val="accent4">
                    <a:lumMod val="50000"/>
                  </a:schemeClr>
                </a:solidFill>
                <a:latin typeface="微软雅黑" pitchFamily="34" charset="-122"/>
                <a:ea typeface="微软雅黑" pitchFamily="34" charset="-122"/>
              </a:rPr>
              <a:t>图形警示上烟包理由充分</a:t>
            </a:r>
            <a:endParaRPr lang="zh-CN" altLang="en-US" sz="3600" b="1" dirty="0">
              <a:solidFill>
                <a:schemeClr val="accent4">
                  <a:lumMod val="50000"/>
                </a:schemeClr>
              </a:solidFill>
              <a:latin typeface="微软雅黑" pitchFamily="34" charset="-122"/>
              <a:ea typeface="微软雅黑" pitchFamily="34" charset="-122"/>
            </a:endParaRPr>
          </a:p>
        </p:txBody>
      </p:sp>
      <p:sp>
        <p:nvSpPr>
          <p:cNvPr id="15362" name="内容占位符 2"/>
          <p:cNvSpPr>
            <a:spLocks noGrp="1"/>
          </p:cNvSpPr>
          <p:nvPr>
            <p:ph idx="1"/>
          </p:nvPr>
        </p:nvSpPr>
        <p:spPr>
          <a:xfrm>
            <a:off x="1992313" y="1764528"/>
            <a:ext cx="8229600" cy="4525963"/>
          </a:xfrm>
        </p:spPr>
        <p:txBody>
          <a:bodyPr/>
          <a:lstStyle/>
          <a:p>
            <a:pPr eaLnBrk="1" hangingPunct="1">
              <a:lnSpc>
                <a:spcPct val="90000"/>
              </a:lnSpc>
              <a:buClr>
                <a:srgbClr val="C00000"/>
              </a:buClr>
              <a:buFont typeface="Wingdings" pitchFamily="2" charset="2"/>
              <a:buChar char="l"/>
            </a:pPr>
            <a:r>
              <a:rPr lang="en-US" altLang="zh-CN" sz="2400" dirty="0" smtClean="0">
                <a:solidFill>
                  <a:schemeClr val="accent4">
                    <a:lumMod val="50000"/>
                  </a:schemeClr>
                </a:solidFill>
                <a:latin typeface="微软雅黑" panose="020B0503020204020204" pitchFamily="34" charset="-122"/>
                <a:ea typeface="微软雅黑" panose="020B0503020204020204" pitchFamily="34" charset="-122"/>
              </a:rPr>
              <a:t>《</a:t>
            </a:r>
            <a:r>
              <a:rPr lang="zh-CN" altLang="en-US" sz="2400" dirty="0" smtClean="0">
                <a:solidFill>
                  <a:schemeClr val="accent4">
                    <a:lumMod val="50000"/>
                  </a:schemeClr>
                </a:solidFill>
                <a:latin typeface="微软雅黑" panose="020B0503020204020204" pitchFamily="34" charset="-122"/>
                <a:ea typeface="微软雅黑" panose="020B0503020204020204" pitchFamily="34" charset="-122"/>
              </a:rPr>
              <a:t>公约</a:t>
            </a:r>
            <a:r>
              <a:rPr lang="en-US" altLang="zh-CN" sz="2400" dirty="0" smtClean="0">
                <a:solidFill>
                  <a:schemeClr val="accent4">
                    <a:lumMod val="50000"/>
                  </a:schemeClr>
                </a:solidFill>
                <a:latin typeface="微软雅黑" panose="020B0503020204020204" pitchFamily="34" charset="-122"/>
                <a:ea typeface="微软雅黑" panose="020B0503020204020204" pitchFamily="34" charset="-122"/>
              </a:rPr>
              <a:t>》</a:t>
            </a:r>
            <a:r>
              <a:rPr lang="zh-CN" altLang="en-US" sz="2400" dirty="0" smtClean="0">
                <a:solidFill>
                  <a:schemeClr val="accent4">
                    <a:lumMod val="50000"/>
                  </a:schemeClr>
                </a:solidFill>
                <a:latin typeface="微软雅黑" panose="020B0503020204020204" pitchFamily="34" charset="-122"/>
                <a:ea typeface="微软雅黑" panose="020B0503020204020204" pitchFamily="34" charset="-122"/>
              </a:rPr>
              <a:t>生效</a:t>
            </a:r>
            <a:r>
              <a:rPr lang="en-US" altLang="zh-CN" sz="2400" dirty="0" smtClean="0">
                <a:solidFill>
                  <a:schemeClr val="accent4">
                    <a:lumMod val="50000"/>
                  </a:schemeClr>
                </a:solidFill>
                <a:latin typeface="微软雅黑" panose="020B0503020204020204" pitchFamily="34" charset="-122"/>
                <a:ea typeface="微软雅黑" panose="020B0503020204020204" pitchFamily="34" charset="-122"/>
              </a:rPr>
              <a:t>10</a:t>
            </a:r>
            <a:r>
              <a:rPr lang="zh-CN" altLang="en-US" sz="2400" dirty="0" smtClean="0">
                <a:solidFill>
                  <a:schemeClr val="accent4">
                    <a:lumMod val="50000"/>
                  </a:schemeClr>
                </a:solidFill>
                <a:latin typeface="微软雅黑" panose="020B0503020204020204" pitchFamily="34" charset="-122"/>
                <a:ea typeface="微软雅黑" panose="020B0503020204020204" pitchFamily="34" charset="-122"/>
              </a:rPr>
              <a:t>年，履约要求</a:t>
            </a:r>
            <a:endParaRPr lang="en-US" altLang="zh-CN" sz="2400" dirty="0" smtClean="0">
              <a:solidFill>
                <a:schemeClr val="accent4">
                  <a:lumMod val="50000"/>
                </a:schemeClr>
              </a:solidFill>
              <a:latin typeface="微软雅黑" panose="020B0503020204020204" pitchFamily="34" charset="-122"/>
              <a:ea typeface="微软雅黑" panose="020B0503020204020204" pitchFamily="34" charset="-122"/>
            </a:endParaRPr>
          </a:p>
          <a:p>
            <a:pPr eaLnBrk="1" hangingPunct="1">
              <a:lnSpc>
                <a:spcPct val="90000"/>
              </a:lnSpc>
              <a:buClr>
                <a:srgbClr val="C00000"/>
              </a:buClr>
              <a:buFont typeface="Wingdings" pitchFamily="2" charset="2"/>
              <a:buChar char="l"/>
            </a:pPr>
            <a:r>
              <a:rPr lang="en-US" altLang="zh-CN" sz="2400" dirty="0" smtClean="0">
                <a:solidFill>
                  <a:schemeClr val="accent4">
                    <a:lumMod val="50000"/>
                  </a:schemeClr>
                </a:solidFill>
                <a:latin typeface="微软雅黑" panose="020B0503020204020204" pitchFamily="34" charset="-122"/>
                <a:ea typeface="微软雅黑" panose="020B0503020204020204" pitchFamily="34" charset="-122"/>
              </a:rPr>
              <a:t> </a:t>
            </a:r>
            <a:r>
              <a:rPr lang="en-US" altLang="zh-CN" sz="2400" dirty="0">
                <a:solidFill>
                  <a:schemeClr val="accent4">
                    <a:lumMod val="50000"/>
                  </a:schemeClr>
                </a:solidFill>
                <a:latin typeface="微软雅黑" panose="020B0503020204020204" pitchFamily="34" charset="-122"/>
                <a:ea typeface="微软雅黑" panose="020B0503020204020204" pitchFamily="34" charset="-122"/>
              </a:rPr>
              <a:t>8</a:t>
            </a:r>
            <a:r>
              <a:rPr lang="zh-CN" altLang="en-US" sz="2400" dirty="0">
                <a:solidFill>
                  <a:schemeClr val="accent4">
                    <a:lumMod val="50000"/>
                  </a:schemeClr>
                </a:solidFill>
                <a:latin typeface="微软雅黑" panose="020B0503020204020204" pitchFamily="34" charset="-122"/>
                <a:ea typeface="微软雅黑" panose="020B0503020204020204" pitchFamily="34" charset="-122"/>
              </a:rPr>
              <a:t>年两会代表</a:t>
            </a:r>
            <a:r>
              <a:rPr lang="en-US" altLang="zh-CN" sz="2400" dirty="0">
                <a:solidFill>
                  <a:schemeClr val="accent4">
                    <a:lumMod val="50000"/>
                  </a:schemeClr>
                </a:solidFill>
                <a:latin typeface="微软雅黑" panose="020B0503020204020204" pitchFamily="34" charset="-122"/>
                <a:ea typeface="微软雅黑" panose="020B0503020204020204" pitchFamily="34" charset="-122"/>
              </a:rPr>
              <a:t>/</a:t>
            </a:r>
            <a:r>
              <a:rPr lang="zh-CN" altLang="en-US" sz="2400" dirty="0">
                <a:solidFill>
                  <a:schemeClr val="accent4">
                    <a:lumMod val="50000"/>
                  </a:schemeClr>
                </a:solidFill>
                <a:latin typeface="微软雅黑" panose="020B0503020204020204" pitchFamily="34" charset="-122"/>
                <a:ea typeface="微软雅黑" panose="020B0503020204020204" pitchFamily="34" charset="-122"/>
              </a:rPr>
              <a:t>委员的议案</a:t>
            </a:r>
            <a:r>
              <a:rPr lang="en-US" altLang="zh-CN" sz="2400" dirty="0">
                <a:solidFill>
                  <a:schemeClr val="accent4">
                    <a:lumMod val="50000"/>
                  </a:schemeClr>
                </a:solidFill>
                <a:latin typeface="微软雅黑" panose="020B0503020204020204" pitchFamily="34" charset="-122"/>
                <a:ea typeface="微软雅黑" panose="020B0503020204020204" pitchFamily="34" charset="-122"/>
              </a:rPr>
              <a:t>/</a:t>
            </a:r>
            <a:r>
              <a:rPr lang="zh-CN" altLang="en-US" sz="2400" dirty="0">
                <a:solidFill>
                  <a:schemeClr val="accent4">
                    <a:lumMod val="50000"/>
                  </a:schemeClr>
                </a:solidFill>
                <a:latin typeface="微软雅黑" panose="020B0503020204020204" pitchFamily="34" charset="-122"/>
                <a:ea typeface="微软雅黑" panose="020B0503020204020204" pitchFamily="34" charset="-122"/>
              </a:rPr>
              <a:t>提案</a:t>
            </a:r>
            <a:endParaRPr lang="en-US" altLang="zh-CN" sz="2400" dirty="0">
              <a:solidFill>
                <a:schemeClr val="accent4">
                  <a:lumMod val="50000"/>
                </a:schemeClr>
              </a:solidFill>
              <a:latin typeface="微软雅黑" panose="020B0503020204020204" pitchFamily="34" charset="-122"/>
              <a:ea typeface="微软雅黑" panose="020B0503020204020204" pitchFamily="34" charset="-122"/>
            </a:endParaRPr>
          </a:p>
          <a:p>
            <a:pPr eaLnBrk="1" hangingPunct="1">
              <a:lnSpc>
                <a:spcPct val="90000"/>
              </a:lnSpc>
              <a:buClr>
                <a:srgbClr val="C00000"/>
              </a:buClr>
              <a:buFont typeface="Wingdings" pitchFamily="2" charset="2"/>
              <a:buChar char="l"/>
            </a:pPr>
            <a:r>
              <a:rPr lang="zh-CN" altLang="en-US" sz="2400" dirty="0">
                <a:solidFill>
                  <a:schemeClr val="accent4">
                    <a:lumMod val="50000"/>
                  </a:schemeClr>
                </a:solidFill>
                <a:latin typeface="微软雅黑" panose="020B0503020204020204" pitchFamily="34" charset="-122"/>
                <a:ea typeface="微软雅黑" panose="020B0503020204020204" pitchFamily="34" charset="-122"/>
              </a:rPr>
              <a:t> 超过</a:t>
            </a:r>
            <a:r>
              <a:rPr lang="en-US" altLang="zh-CN" sz="2400" dirty="0">
                <a:solidFill>
                  <a:schemeClr val="accent4">
                    <a:lumMod val="50000"/>
                  </a:schemeClr>
                </a:solidFill>
                <a:latin typeface="微软雅黑" panose="020B0503020204020204" pitchFamily="34" charset="-122"/>
                <a:ea typeface="微软雅黑" panose="020B0503020204020204" pitchFamily="34" charset="-122"/>
              </a:rPr>
              <a:t>85%</a:t>
            </a:r>
            <a:r>
              <a:rPr lang="zh-CN" altLang="en-US" sz="2400" dirty="0">
                <a:solidFill>
                  <a:schemeClr val="accent4">
                    <a:lumMod val="50000"/>
                  </a:schemeClr>
                </a:solidFill>
                <a:latin typeface="微软雅黑" panose="020B0503020204020204" pitchFamily="34" charset="-122"/>
                <a:ea typeface="微软雅黑" panose="020B0503020204020204" pitchFamily="34" charset="-122"/>
              </a:rPr>
              <a:t>的公众诉求</a:t>
            </a:r>
            <a:endParaRPr lang="en-US" altLang="zh-CN" sz="2400" dirty="0">
              <a:solidFill>
                <a:schemeClr val="accent4">
                  <a:lumMod val="50000"/>
                </a:schemeClr>
              </a:solidFill>
              <a:latin typeface="微软雅黑" panose="020B0503020204020204" pitchFamily="34" charset="-122"/>
              <a:ea typeface="微软雅黑" panose="020B0503020204020204" pitchFamily="34" charset="-122"/>
            </a:endParaRPr>
          </a:p>
          <a:p>
            <a:pPr eaLnBrk="1" hangingPunct="1">
              <a:lnSpc>
                <a:spcPct val="90000"/>
              </a:lnSpc>
              <a:buClr>
                <a:srgbClr val="C00000"/>
              </a:buClr>
              <a:buFont typeface="Wingdings" pitchFamily="2" charset="2"/>
              <a:buChar char="l"/>
            </a:pPr>
            <a:r>
              <a:rPr lang="zh-CN" altLang="en-US" sz="2400" dirty="0">
                <a:solidFill>
                  <a:schemeClr val="accent4">
                    <a:lumMod val="50000"/>
                  </a:schemeClr>
                </a:solidFill>
                <a:latin typeface="微软雅黑" panose="020B0503020204020204" pitchFamily="34" charset="-122"/>
                <a:ea typeface="微软雅黑" panose="020B0503020204020204" pitchFamily="34" charset="-122"/>
              </a:rPr>
              <a:t> 科学评估现有文字警语标识无效</a:t>
            </a:r>
            <a:endParaRPr lang="en-US" altLang="zh-CN" sz="2400" dirty="0">
              <a:solidFill>
                <a:schemeClr val="accent4">
                  <a:lumMod val="50000"/>
                </a:schemeClr>
              </a:solidFill>
              <a:latin typeface="微软雅黑" panose="020B0503020204020204" pitchFamily="34" charset="-122"/>
              <a:ea typeface="微软雅黑" panose="020B0503020204020204" pitchFamily="34" charset="-122"/>
            </a:endParaRPr>
          </a:p>
          <a:p>
            <a:pPr eaLnBrk="1" hangingPunct="1">
              <a:lnSpc>
                <a:spcPct val="90000"/>
              </a:lnSpc>
              <a:buClr>
                <a:srgbClr val="C00000"/>
              </a:buClr>
              <a:buFont typeface="Wingdings" pitchFamily="2" charset="2"/>
              <a:buChar char="l"/>
            </a:pPr>
            <a:r>
              <a:rPr lang="zh-CN" altLang="en-US" sz="2400" dirty="0">
                <a:solidFill>
                  <a:schemeClr val="accent4">
                    <a:lumMod val="50000"/>
                  </a:schemeClr>
                </a:solidFill>
                <a:latin typeface="微软雅黑" panose="020B0503020204020204" pitchFamily="34" charset="-122"/>
                <a:ea typeface="微软雅黑" panose="020B0503020204020204" pitchFamily="34" charset="-122"/>
              </a:rPr>
              <a:t> 国际上多国的实践经验</a:t>
            </a:r>
            <a:endParaRPr lang="en-US" altLang="zh-CN" sz="2400" dirty="0">
              <a:solidFill>
                <a:schemeClr val="accent4">
                  <a:lumMod val="50000"/>
                </a:schemeClr>
              </a:solidFill>
              <a:latin typeface="微软雅黑" panose="020B0503020204020204" pitchFamily="34" charset="-122"/>
              <a:ea typeface="微软雅黑" panose="020B0503020204020204" pitchFamily="34" charset="-122"/>
            </a:endParaRPr>
          </a:p>
          <a:p>
            <a:pPr eaLnBrk="1" hangingPunct="1">
              <a:lnSpc>
                <a:spcPct val="90000"/>
              </a:lnSpc>
              <a:buClr>
                <a:srgbClr val="C00000"/>
              </a:buClr>
              <a:buFont typeface="Wingdings" pitchFamily="2" charset="2"/>
              <a:buChar char="l"/>
            </a:pPr>
            <a:r>
              <a:rPr lang="zh-CN" altLang="en-US" sz="2400" dirty="0">
                <a:solidFill>
                  <a:schemeClr val="accent4">
                    <a:lumMod val="50000"/>
                  </a:schemeClr>
                </a:solidFill>
                <a:latin typeface="微软雅黑" panose="020B0503020204020204" pitchFamily="34" charset="-122"/>
                <a:ea typeface="微软雅黑" panose="020B0503020204020204" pitchFamily="34" charset="-122"/>
              </a:rPr>
              <a:t> 国际舞台上中国表现黯然失色</a:t>
            </a:r>
            <a:endParaRPr lang="en-US" altLang="zh-CN" sz="2400" dirty="0">
              <a:solidFill>
                <a:schemeClr val="accent4">
                  <a:lumMod val="50000"/>
                </a:schemeClr>
              </a:solidFill>
              <a:latin typeface="微软雅黑" panose="020B0503020204020204" pitchFamily="34" charset="-122"/>
              <a:ea typeface="微软雅黑" panose="020B0503020204020204" pitchFamily="34" charset="-122"/>
            </a:endParaRPr>
          </a:p>
          <a:p>
            <a:pPr eaLnBrk="1" hangingPunct="1">
              <a:lnSpc>
                <a:spcPct val="90000"/>
              </a:lnSpc>
              <a:buClr>
                <a:srgbClr val="C00000"/>
              </a:buClr>
              <a:buFont typeface="Wingdings" pitchFamily="2" charset="2"/>
              <a:buChar char="l"/>
            </a:pPr>
            <a:r>
              <a:rPr lang="zh-CN" altLang="en-US" sz="2400" dirty="0">
                <a:solidFill>
                  <a:schemeClr val="accent4">
                    <a:lumMod val="50000"/>
                  </a:schemeClr>
                </a:solidFill>
                <a:latin typeface="微软雅黑" panose="020B0503020204020204" pitchFamily="34" charset="-122"/>
                <a:ea typeface="微软雅黑" panose="020B0503020204020204" pitchFamily="34" charset="-122"/>
              </a:rPr>
              <a:t> 关注民生就应该关注健康和生命</a:t>
            </a:r>
            <a:endParaRPr lang="en-US" altLang="zh-CN" sz="2400" dirty="0">
              <a:solidFill>
                <a:schemeClr val="accent4">
                  <a:lumMod val="50000"/>
                </a:schemeClr>
              </a:solidFill>
              <a:latin typeface="微软雅黑" panose="020B0503020204020204" pitchFamily="34" charset="-122"/>
              <a:ea typeface="微软雅黑" panose="020B0503020204020204" pitchFamily="34" charset="-122"/>
            </a:endParaRPr>
          </a:p>
          <a:p>
            <a:pPr eaLnBrk="1" hangingPunct="1">
              <a:lnSpc>
                <a:spcPct val="90000"/>
              </a:lnSpc>
              <a:buClr>
                <a:srgbClr val="C00000"/>
              </a:buClr>
              <a:buFont typeface="Wingdings" pitchFamily="2" charset="2"/>
              <a:buChar char="l"/>
            </a:pPr>
            <a:r>
              <a:rPr lang="zh-CN" altLang="en-US" sz="2400" dirty="0">
                <a:solidFill>
                  <a:schemeClr val="accent4">
                    <a:lumMod val="50000"/>
                  </a:schemeClr>
                </a:solidFill>
                <a:latin typeface="微软雅黑" panose="020B0503020204020204" pitchFamily="34" charset="-122"/>
                <a:ea typeface="微软雅黑" panose="020B0503020204020204" pitchFamily="34" charset="-122"/>
              </a:rPr>
              <a:t> 十多亿中国人的健康和生命因烟草使用而流失</a:t>
            </a:r>
            <a:endParaRPr lang="en-US" altLang="zh-CN" sz="2400" dirty="0">
              <a:solidFill>
                <a:schemeClr val="accent4">
                  <a:lumMod val="50000"/>
                </a:schemeClr>
              </a:solidFill>
              <a:latin typeface="微软雅黑" panose="020B0503020204020204" pitchFamily="34" charset="-122"/>
              <a:ea typeface="微软雅黑" panose="020B0503020204020204" pitchFamily="34" charset="-122"/>
            </a:endParaRPr>
          </a:p>
          <a:p>
            <a:pPr marL="0" indent="0" eaLnBrk="1" hangingPunct="1">
              <a:lnSpc>
                <a:spcPct val="90000"/>
              </a:lnSpc>
              <a:buNone/>
            </a:pPr>
            <a:endParaRPr lang="zh-CN" altLang="en-US" sz="2400" dirty="0">
              <a:solidFill>
                <a:schemeClr val="accent4">
                  <a:lumMod val="50000"/>
                </a:schemeClr>
              </a:solidFill>
              <a:latin typeface="微软雅黑" panose="020B0503020204020204" pitchFamily="34" charset="-122"/>
              <a:ea typeface="微软雅黑" panose="020B0503020204020204" pitchFamily="34" charset="-122"/>
            </a:endParaRPr>
          </a:p>
        </p:txBody>
      </p:sp>
      <p:pic>
        <p:nvPicPr>
          <p:cNvPr id="15363" name="Picture 3" descr="烟灰缸奖"/>
          <p:cNvPicPr>
            <a:picLocks noChangeAspect="1" noChangeArrowheads="1"/>
          </p:cNvPicPr>
          <p:nvPr/>
        </p:nvPicPr>
        <p:blipFill>
          <a:blip r:embed="rId2" cstate="print"/>
          <a:srcRect/>
          <a:stretch>
            <a:fillRect/>
          </a:stretch>
        </p:blipFill>
        <p:spPr bwMode="auto">
          <a:xfrm>
            <a:off x="8522837" y="1764528"/>
            <a:ext cx="2301917" cy="3259593"/>
          </a:xfrm>
          <a:prstGeom prst="rect">
            <a:avLst/>
          </a:prstGeom>
          <a:noFill/>
          <a:ln w="9525">
            <a:noFill/>
            <a:miter lim="800000"/>
            <a:headEnd/>
            <a:tailEnd/>
          </a:ln>
        </p:spPr>
      </p:pic>
      <p:sp>
        <p:nvSpPr>
          <p:cNvPr id="3" name="文本框 2"/>
          <p:cNvSpPr txBox="1"/>
          <p:nvPr/>
        </p:nvSpPr>
        <p:spPr>
          <a:xfrm>
            <a:off x="1953777" y="3169502"/>
            <a:ext cx="6301950" cy="646331"/>
          </a:xfrm>
          <a:prstGeom prst="rect">
            <a:avLst/>
          </a:prstGeom>
          <a:solidFill>
            <a:schemeClr val="accent2"/>
          </a:solidFill>
        </p:spPr>
        <p:txBody>
          <a:bodyPr wrap="square" rtlCol="0">
            <a:spAutoFit/>
          </a:bodyPr>
          <a:lstStyle/>
          <a:p>
            <a:r>
              <a:rPr lang="zh-CN" altLang="en-US" sz="3600" dirty="0" smtClean="0">
                <a:solidFill>
                  <a:schemeClr val="bg1"/>
                </a:solidFill>
                <a:latin typeface="微软雅黑" panose="020B0503020204020204" pitchFamily="34" charset="-122"/>
                <a:ea typeface="微软雅黑" panose="020B0503020204020204" pitchFamily="34" charset="-122"/>
              </a:rPr>
              <a:t>图形警示不上烟包症结</a:t>
            </a:r>
            <a:r>
              <a:rPr lang="zh-CN" altLang="en-US" sz="3600" dirty="0" smtClean="0">
                <a:solidFill>
                  <a:schemeClr val="bg1"/>
                </a:solidFill>
                <a:latin typeface="微软雅黑" panose="020B0503020204020204" pitchFamily="34" charset="-122"/>
                <a:ea typeface="微软雅黑" panose="020B0503020204020204" pitchFamily="34" charset="-122"/>
              </a:rPr>
              <a:t>何在？</a:t>
            </a:r>
            <a:endParaRPr lang="zh-CN" altLang="en-US" sz="36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855037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7516" y="532661"/>
            <a:ext cx="7674818" cy="1805062"/>
          </a:xfrm>
        </p:spPr>
        <p:txBody>
          <a:bodyPr>
            <a:noAutofit/>
          </a:bodyPr>
          <a:lstStyle/>
          <a:p>
            <a:r>
              <a:rPr lang="en-US" altLang="zh-CN" sz="3600" b="1" dirty="0" smtClean="0">
                <a:solidFill>
                  <a:schemeClr val="accent4">
                    <a:lumMod val="50000"/>
                  </a:schemeClr>
                </a:solidFill>
                <a:latin typeface="微软雅黑" panose="020B0503020204020204" pitchFamily="34" charset="-122"/>
                <a:ea typeface="微软雅黑" panose="020B0503020204020204" pitchFamily="34" charset="-122"/>
              </a:rPr>
              <a:t>2009</a:t>
            </a:r>
            <a:r>
              <a:rPr lang="zh-CN" altLang="en-US" sz="3600" b="1" dirty="0" smtClean="0">
                <a:solidFill>
                  <a:schemeClr val="accent4">
                    <a:lumMod val="50000"/>
                  </a:schemeClr>
                </a:solidFill>
                <a:latin typeface="微软雅黑" panose="020B0503020204020204" pitchFamily="34" charset="-122"/>
                <a:ea typeface="微软雅黑" panose="020B0503020204020204" pitchFamily="34" charset="-122"/>
              </a:rPr>
              <a:t>年　</a:t>
            </a:r>
            <a:r>
              <a:rPr lang="zh-CN" altLang="zh-CN" sz="2800" dirty="0" smtClean="0">
                <a:solidFill>
                  <a:schemeClr val="accent4">
                    <a:lumMod val="50000"/>
                  </a:schemeClr>
                </a:solidFill>
                <a:latin typeface="微软雅黑" panose="020B0503020204020204" pitchFamily="34" charset="-122"/>
                <a:ea typeface="微软雅黑" panose="020B0503020204020204" pitchFamily="34" charset="-122"/>
              </a:rPr>
              <a:t>对</a:t>
            </a:r>
            <a:r>
              <a:rPr lang="zh-CN" altLang="en-US" sz="2800" dirty="0">
                <a:solidFill>
                  <a:schemeClr val="accent4">
                    <a:lumMod val="50000"/>
                  </a:schemeClr>
                </a:solidFill>
                <a:latin typeface="微软雅黑" panose="020B0503020204020204" pitchFamily="34" charset="-122"/>
                <a:ea typeface="微软雅黑" panose="020B0503020204020204" pitchFamily="34" charset="-122"/>
              </a:rPr>
              <a:t>政协</a:t>
            </a:r>
            <a:r>
              <a:rPr lang="zh-CN" altLang="en-US" sz="2800" dirty="0" smtClean="0">
                <a:solidFill>
                  <a:schemeClr val="accent4">
                    <a:lumMod val="50000"/>
                  </a:schemeClr>
                </a:solidFill>
                <a:latin typeface="微软雅黑" panose="020B0503020204020204" pitchFamily="34" charset="-122"/>
                <a:ea typeface="微软雅黑" panose="020B0503020204020204" pitchFamily="34" charset="-122"/>
              </a:rPr>
              <a:t>委员</a:t>
            </a:r>
            <a:r>
              <a:rPr lang="zh-CN" altLang="zh-CN" sz="2800" dirty="0" smtClean="0">
                <a:solidFill>
                  <a:schemeClr val="accent4">
                    <a:lumMod val="50000"/>
                  </a:schemeClr>
                </a:solidFill>
                <a:latin typeface="微软雅黑" panose="020B0503020204020204" pitchFamily="34" charset="-122"/>
                <a:ea typeface="微软雅黑" panose="020B0503020204020204" pitchFamily="34" charset="-122"/>
              </a:rPr>
              <a:t>提案回复</a:t>
            </a:r>
            <a:endParaRPr lang="zh-CN" altLang="en-US" sz="3600" dirty="0">
              <a:solidFill>
                <a:schemeClr val="accent4">
                  <a:lumMod val="50000"/>
                </a:schemeClr>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1660124" y="2071392"/>
            <a:ext cx="9019713" cy="3827512"/>
          </a:xfrm>
        </p:spPr>
        <p:txBody>
          <a:bodyPr/>
          <a:lstStyle/>
          <a:p>
            <a:pPr>
              <a:lnSpc>
                <a:spcPct val="100000"/>
              </a:lnSpc>
              <a:buClr>
                <a:srgbClr val="CC0000"/>
              </a:buClr>
              <a:buFont typeface="Wingdings" pitchFamily="2" charset="2"/>
              <a:buChar char="l"/>
            </a:pPr>
            <a:r>
              <a:rPr lang="en-US" altLang="zh-CN" dirty="0">
                <a:latin typeface="微软雅黑" panose="020B0503020204020204" pitchFamily="34" charset="-122"/>
                <a:ea typeface="微软雅黑" panose="020B0503020204020204" pitchFamily="34" charset="-122"/>
              </a:rPr>
              <a:t>2007</a:t>
            </a:r>
            <a:r>
              <a:rPr lang="zh-CN" altLang="zh-CN" dirty="0">
                <a:latin typeface="微软雅黑" panose="020B0503020204020204" pitchFamily="34" charset="-122"/>
                <a:ea typeface="微软雅黑" panose="020B0503020204020204" pitchFamily="34" charset="-122"/>
              </a:rPr>
              <a:t>年</a:t>
            </a:r>
            <a:r>
              <a:rPr lang="en-US" altLang="zh-CN" dirty="0">
                <a:latin typeface="微软雅黑" panose="020B0503020204020204" pitchFamily="34" charset="-122"/>
                <a:ea typeface="微软雅黑" panose="020B0503020204020204" pitchFamily="34" charset="-122"/>
              </a:rPr>
              <a:t>11</a:t>
            </a:r>
            <a:r>
              <a:rPr lang="zh-CN" altLang="zh-CN" dirty="0">
                <a:latin typeface="微软雅黑" panose="020B0503020204020204" pitchFamily="34" charset="-122"/>
                <a:ea typeface="微软雅黑" panose="020B0503020204020204" pitchFamily="34" charset="-122"/>
              </a:rPr>
              <a:t>月</a:t>
            </a:r>
            <a:r>
              <a:rPr lang="en-US" altLang="zh-CN" dirty="0">
                <a:latin typeface="微软雅黑" panose="020B0503020204020204" pitchFamily="34" charset="-122"/>
                <a:ea typeface="微软雅黑" panose="020B0503020204020204" pitchFamily="34" charset="-122"/>
              </a:rPr>
              <a:t>7</a:t>
            </a:r>
            <a:r>
              <a:rPr lang="zh-CN" altLang="zh-CN" dirty="0">
                <a:latin typeface="微软雅黑" panose="020B0503020204020204" pitchFamily="34" charset="-122"/>
                <a:ea typeface="微软雅黑" panose="020B0503020204020204" pitchFamily="34" charset="-122"/>
              </a:rPr>
              <a:t>日，经部际履约工作协调领导小组批准，我局会同质检总局联合印发通知，正式发布了《中华人民共和国境内卷烟包装标识的规定》（国烟科</a:t>
            </a:r>
            <a:r>
              <a:rPr lang="en-US" altLang="zh-CN" dirty="0">
                <a:latin typeface="微软雅黑" panose="020B0503020204020204" pitchFamily="34" charset="-122"/>
                <a:ea typeface="微软雅黑" panose="020B0503020204020204" pitchFamily="34" charset="-122"/>
              </a:rPr>
              <a:t>[2007]511</a:t>
            </a:r>
            <a:r>
              <a:rPr lang="zh-CN" altLang="zh-CN" dirty="0">
                <a:latin typeface="微软雅黑" panose="020B0503020204020204" pitchFamily="34" charset="-122"/>
                <a:ea typeface="微软雅黑" panose="020B0503020204020204" pitchFamily="34" charset="-122"/>
              </a:rPr>
              <a:t>号），自</a:t>
            </a:r>
            <a:r>
              <a:rPr lang="en-US" altLang="zh-CN" dirty="0">
                <a:latin typeface="微软雅黑" panose="020B0503020204020204" pitchFamily="34" charset="-122"/>
                <a:ea typeface="微软雅黑" panose="020B0503020204020204" pitchFamily="34" charset="-122"/>
              </a:rPr>
              <a:t>2009</a:t>
            </a:r>
            <a:r>
              <a:rPr lang="zh-CN" altLang="zh-CN" dirty="0">
                <a:latin typeface="微软雅黑" panose="020B0503020204020204" pitchFamily="34" charset="-122"/>
                <a:ea typeface="微软雅黑" panose="020B0503020204020204" pitchFamily="34" charset="-122"/>
              </a:rPr>
              <a:t>年</a:t>
            </a:r>
            <a:r>
              <a:rPr lang="en-US" altLang="zh-CN" dirty="0">
                <a:latin typeface="微软雅黑" panose="020B0503020204020204" pitchFamily="34" charset="-122"/>
                <a:ea typeface="微软雅黑" panose="020B0503020204020204" pitchFamily="34" charset="-122"/>
              </a:rPr>
              <a:t>1</a:t>
            </a:r>
            <a:r>
              <a:rPr lang="zh-CN" altLang="zh-CN" dirty="0">
                <a:latin typeface="微软雅黑" panose="020B0503020204020204" pitchFamily="34" charset="-122"/>
                <a:ea typeface="微软雅黑" panose="020B0503020204020204" pitchFamily="34" charset="-122"/>
              </a:rPr>
              <a:t>月</a:t>
            </a:r>
            <a:r>
              <a:rPr lang="en-US" altLang="zh-CN" dirty="0">
                <a:latin typeface="微软雅黑" panose="020B0503020204020204" pitchFamily="34" charset="-122"/>
                <a:ea typeface="微软雅黑" panose="020B0503020204020204" pitchFamily="34" charset="-122"/>
              </a:rPr>
              <a:t>1</a:t>
            </a:r>
            <a:r>
              <a:rPr lang="zh-CN" altLang="zh-CN" dirty="0">
                <a:latin typeface="微软雅黑" panose="020B0503020204020204" pitchFamily="34" charset="-122"/>
                <a:ea typeface="微软雅黑" panose="020B0503020204020204" pitchFamily="34" charset="-122"/>
              </a:rPr>
              <a:t>日起施行。</a:t>
            </a:r>
          </a:p>
          <a:p>
            <a:pPr>
              <a:lnSpc>
                <a:spcPct val="100000"/>
              </a:lnSpc>
              <a:buClr>
                <a:srgbClr val="CC0000"/>
              </a:buClr>
              <a:buFont typeface="Wingdings" pitchFamily="2" charset="2"/>
              <a:buChar char="l"/>
            </a:pPr>
            <a:r>
              <a:rPr lang="zh-CN" altLang="zh-CN" dirty="0">
                <a:latin typeface="微软雅黑" panose="020B0503020204020204" pitchFamily="34" charset="-122"/>
                <a:ea typeface="微软雅黑" panose="020B0503020204020204" pitchFamily="34" charset="-122"/>
              </a:rPr>
              <a:t>按照《公约》对烟草制品包装的规定，结合中国的国情，</a:t>
            </a:r>
            <a:r>
              <a:rPr lang="zh-CN" altLang="zh-CN" dirty="0">
                <a:solidFill>
                  <a:srgbClr val="CC0000"/>
                </a:solidFill>
                <a:latin typeface="微软雅黑" panose="020B0503020204020204" pitchFamily="34" charset="-122"/>
                <a:ea typeface="微软雅黑" panose="020B0503020204020204" pitchFamily="34" charset="-122"/>
              </a:rPr>
              <a:t>《规定》主要在健康警语的内容、位置面积、轮换使用等方面做了具体的规定</a:t>
            </a:r>
            <a:r>
              <a:rPr lang="zh-CN" altLang="zh-CN" dirty="0">
                <a:latin typeface="微软雅黑" panose="020B0503020204020204" pitchFamily="34" charset="-122"/>
                <a:ea typeface="微软雅黑" panose="020B0503020204020204" pitchFamily="34" charset="-122"/>
              </a:rPr>
              <a:t>。</a:t>
            </a:r>
          </a:p>
          <a:p>
            <a:pPr>
              <a:lnSpc>
                <a:spcPct val="100000"/>
              </a:lnSpc>
            </a:pPr>
            <a:endParaRPr lang="zh-CN" altLang="en-US" dirty="0"/>
          </a:p>
        </p:txBody>
      </p:sp>
      <p:sp>
        <p:nvSpPr>
          <p:cNvPr id="5" name="矩形 4"/>
          <p:cNvSpPr/>
          <p:nvPr/>
        </p:nvSpPr>
        <p:spPr>
          <a:xfrm>
            <a:off x="227338" y="250309"/>
            <a:ext cx="6022803" cy="369332"/>
          </a:xfrm>
          <a:prstGeom prst="rect">
            <a:avLst/>
          </a:prstGeom>
        </p:spPr>
        <p:txBody>
          <a:bodyPr wrap="none">
            <a:spAutoFit/>
          </a:bodyPr>
          <a:lstStyle/>
          <a:p>
            <a:r>
              <a:rPr lang="zh-CN" altLang="zh-CN" dirty="0">
                <a:solidFill>
                  <a:schemeClr val="accent4">
                    <a:lumMod val="50000"/>
                  </a:schemeClr>
                </a:solidFill>
                <a:latin typeface="微软雅黑" panose="020B0503020204020204" pitchFamily="34" charset="-122"/>
                <a:ea typeface="微软雅黑" panose="020B0503020204020204" pitchFamily="34" charset="-122"/>
              </a:rPr>
              <a:t>国家烟草专卖</a:t>
            </a:r>
            <a:r>
              <a:rPr lang="zh-CN" altLang="zh-CN" dirty="0" smtClean="0">
                <a:solidFill>
                  <a:schemeClr val="accent4">
                    <a:lumMod val="50000"/>
                  </a:schemeClr>
                </a:solidFill>
                <a:latin typeface="微软雅黑" panose="020B0503020204020204" pitchFamily="34" charset="-122"/>
                <a:ea typeface="微软雅黑" panose="020B0503020204020204" pitchFamily="34" charset="-122"/>
              </a:rPr>
              <a:t>局</a:t>
            </a:r>
            <a:r>
              <a:rPr lang="en-US" altLang="zh-CN" dirty="0" smtClean="0">
                <a:solidFill>
                  <a:schemeClr val="accent4">
                    <a:lumMod val="50000"/>
                  </a:schemeClr>
                </a:solidFill>
                <a:latin typeface="微软雅黑" panose="020B0503020204020204" pitchFamily="34" charset="-122"/>
                <a:ea typeface="微软雅黑" panose="020B0503020204020204" pitchFamily="34" charset="-122"/>
              </a:rPr>
              <a:t>/</a:t>
            </a:r>
            <a:r>
              <a:rPr lang="zh-CN" altLang="en-US" dirty="0" smtClean="0">
                <a:solidFill>
                  <a:schemeClr val="accent4">
                    <a:lumMod val="50000"/>
                  </a:schemeClr>
                </a:solidFill>
                <a:latin typeface="微软雅黑" panose="020B0503020204020204" pitchFamily="34" charset="-122"/>
                <a:ea typeface="微软雅黑" panose="020B0503020204020204" pitchFamily="34" charset="-122"/>
              </a:rPr>
              <a:t>工信部对两会</a:t>
            </a:r>
            <a:r>
              <a:rPr lang="zh-CN" altLang="en-US" dirty="0">
                <a:solidFill>
                  <a:schemeClr val="accent4">
                    <a:lumMod val="50000"/>
                  </a:schemeClr>
                </a:solidFill>
                <a:latin typeface="微软雅黑" panose="020B0503020204020204" pitchFamily="34" charset="-122"/>
                <a:ea typeface="微软雅黑" panose="020B0503020204020204" pitchFamily="34" charset="-122"/>
              </a:rPr>
              <a:t>代表</a:t>
            </a:r>
            <a:r>
              <a:rPr lang="en-US" altLang="zh-CN" dirty="0" smtClean="0">
                <a:solidFill>
                  <a:schemeClr val="accent4">
                    <a:lumMod val="50000"/>
                  </a:schemeClr>
                </a:solidFill>
                <a:latin typeface="微软雅黑" panose="020B0503020204020204" pitchFamily="34" charset="-122"/>
                <a:ea typeface="微软雅黑" panose="020B0503020204020204" pitchFamily="34" charset="-122"/>
              </a:rPr>
              <a:t>/</a:t>
            </a:r>
            <a:r>
              <a:rPr lang="zh-CN" altLang="en-US" dirty="0" smtClean="0">
                <a:solidFill>
                  <a:schemeClr val="accent4">
                    <a:lumMod val="50000"/>
                  </a:schemeClr>
                </a:solidFill>
                <a:latin typeface="微软雅黑" panose="020B0503020204020204" pitchFamily="34" charset="-122"/>
                <a:ea typeface="微软雅黑" panose="020B0503020204020204" pitchFamily="34" charset="-122"/>
              </a:rPr>
              <a:t>委员提案</a:t>
            </a:r>
            <a:r>
              <a:rPr lang="en-US" altLang="zh-CN" dirty="0" smtClean="0">
                <a:solidFill>
                  <a:schemeClr val="accent4">
                    <a:lumMod val="50000"/>
                  </a:schemeClr>
                </a:solidFill>
                <a:latin typeface="微软雅黑" panose="020B0503020204020204" pitchFamily="34" charset="-122"/>
                <a:ea typeface="微软雅黑" panose="020B0503020204020204" pitchFamily="34" charset="-122"/>
              </a:rPr>
              <a:t>/</a:t>
            </a:r>
            <a:r>
              <a:rPr lang="zh-CN" altLang="en-US" dirty="0" smtClean="0">
                <a:solidFill>
                  <a:schemeClr val="accent4">
                    <a:lumMod val="50000"/>
                  </a:schemeClr>
                </a:solidFill>
                <a:latin typeface="微软雅黑" panose="020B0503020204020204" pitchFamily="34" charset="-122"/>
                <a:ea typeface="微软雅黑" panose="020B0503020204020204" pitchFamily="34" charset="-122"/>
              </a:rPr>
              <a:t>议案的回复</a:t>
            </a:r>
            <a:endParaRPr lang="zh-CN" altLang="en-US" dirty="0"/>
          </a:p>
        </p:txBody>
      </p:sp>
    </p:spTree>
    <p:extLst>
      <p:ext uri="{BB962C8B-B14F-4D97-AF65-F5344CB8AC3E}">
        <p14:creationId xmlns:p14="http://schemas.microsoft.com/office/powerpoint/2010/main" val="39481920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54138" y="408871"/>
            <a:ext cx="7499350" cy="1143000"/>
          </a:xfrm>
        </p:spPr>
        <p:txBody>
          <a:bodyPr>
            <a:normAutofit/>
          </a:bodyPr>
          <a:lstStyle/>
          <a:p>
            <a:r>
              <a:rPr lang="en-US" altLang="zh-CN" sz="3600" b="1" dirty="0" smtClean="0">
                <a:solidFill>
                  <a:schemeClr val="accent4">
                    <a:lumMod val="50000"/>
                  </a:schemeClr>
                </a:solidFill>
                <a:latin typeface="微软雅黑" pitchFamily="34" charset="-122"/>
                <a:ea typeface="微软雅黑" pitchFamily="34" charset="-122"/>
              </a:rPr>
              <a:t>2010</a:t>
            </a:r>
            <a:r>
              <a:rPr lang="zh-CN" altLang="en-US" sz="3600" b="1" dirty="0" smtClean="0">
                <a:solidFill>
                  <a:schemeClr val="accent4">
                    <a:lumMod val="50000"/>
                  </a:schemeClr>
                </a:solidFill>
                <a:latin typeface="微软雅黑" pitchFamily="34" charset="-122"/>
                <a:ea typeface="微软雅黑" pitchFamily="34" charset="-122"/>
              </a:rPr>
              <a:t>年</a:t>
            </a:r>
            <a:endParaRPr lang="zh-CN" altLang="en-US" sz="3600" b="1" dirty="0">
              <a:solidFill>
                <a:schemeClr val="accent4">
                  <a:lumMod val="50000"/>
                </a:schemeClr>
              </a:solidFill>
              <a:latin typeface="微软雅黑" pitchFamily="34" charset="-122"/>
              <a:ea typeface="微软雅黑" pitchFamily="34" charset="-122"/>
            </a:endParaRPr>
          </a:p>
        </p:txBody>
      </p:sp>
      <p:sp>
        <p:nvSpPr>
          <p:cNvPr id="7" name="矩形 6"/>
          <p:cNvSpPr/>
          <p:nvPr/>
        </p:nvSpPr>
        <p:spPr>
          <a:xfrm>
            <a:off x="6816080" y="1988840"/>
            <a:ext cx="2088232" cy="50405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Picture 2"/>
          <p:cNvPicPr>
            <a:picLocks noGrp="1" noChangeAspect="1" noChangeArrowheads="1"/>
          </p:cNvPicPr>
          <p:nvPr>
            <p:ph idx="1"/>
          </p:nvPr>
        </p:nvPicPr>
        <p:blipFill>
          <a:blip r:embed="rId2" cstate="print"/>
          <a:srcRect/>
          <a:stretch>
            <a:fillRect/>
          </a:stretch>
        </p:blipFill>
        <p:spPr>
          <a:xfrm>
            <a:off x="2207568" y="1916832"/>
            <a:ext cx="8229600" cy="3816350"/>
          </a:xfrm>
          <a:ln>
            <a:solidFill>
              <a:srgbClr val="C00000"/>
            </a:solidFill>
          </a:ln>
        </p:spPr>
      </p:pic>
      <p:cxnSp>
        <p:nvCxnSpPr>
          <p:cNvPr id="10" name="直接连接符 9"/>
          <p:cNvCxnSpPr/>
          <p:nvPr/>
        </p:nvCxnSpPr>
        <p:spPr>
          <a:xfrm>
            <a:off x="6960096" y="2492896"/>
            <a:ext cx="3168352"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2423592" y="3140968"/>
            <a:ext cx="4536504"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4395929" y="3826026"/>
            <a:ext cx="3993469" cy="9127"/>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73132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279576" y="554598"/>
            <a:ext cx="8064896" cy="2179725"/>
          </a:xfrm>
        </p:spPr>
        <p:txBody>
          <a:bodyPr>
            <a:noAutofit/>
          </a:bodyPr>
          <a:lstStyle/>
          <a:p>
            <a:r>
              <a:rPr lang="zh-CN" altLang="zh-CN" sz="2800" dirty="0">
                <a:solidFill>
                  <a:schemeClr val="accent4">
                    <a:lumMod val="50000"/>
                  </a:schemeClr>
                </a:solidFill>
                <a:latin typeface="微软雅黑" panose="020B0503020204020204" pitchFamily="34" charset="-122"/>
                <a:ea typeface="微软雅黑" panose="020B0503020204020204" pitchFamily="34" charset="-122"/>
              </a:rPr>
              <a:t>国家烟草专卖局 </a:t>
            </a:r>
            <a:r>
              <a:rPr lang="zh-CN" altLang="en-US" sz="2800" dirty="0" smtClean="0">
                <a:solidFill>
                  <a:schemeClr val="accent4">
                    <a:lumMod val="50000"/>
                  </a:schemeClr>
                </a:solidFill>
                <a:latin typeface="微软雅黑" panose="020B0503020204020204" pitchFamily="34" charset="-122"/>
                <a:ea typeface="微软雅黑" panose="020B0503020204020204" pitchFamily="34" charset="-122"/>
              </a:rPr>
              <a:t>　</a:t>
            </a:r>
            <a:r>
              <a:rPr lang="zh-CN" altLang="zh-CN" sz="2800" dirty="0" smtClean="0">
                <a:solidFill>
                  <a:schemeClr val="accent4">
                    <a:lumMod val="50000"/>
                  </a:schemeClr>
                </a:solidFill>
                <a:latin typeface="微软雅黑" panose="020B0503020204020204" pitchFamily="34" charset="-122"/>
                <a:ea typeface="微软雅黑" panose="020B0503020204020204" pitchFamily="34" charset="-122"/>
              </a:rPr>
              <a:t>对</a:t>
            </a:r>
            <a:r>
              <a:rPr lang="zh-CN" altLang="zh-CN" sz="2800" dirty="0">
                <a:solidFill>
                  <a:schemeClr val="accent4">
                    <a:lumMod val="50000"/>
                  </a:schemeClr>
                </a:solidFill>
                <a:latin typeface="微软雅黑" panose="020B0503020204020204" pitchFamily="34" charset="-122"/>
                <a:ea typeface="微软雅黑" panose="020B0503020204020204" pitchFamily="34" charset="-122"/>
              </a:rPr>
              <a:t>十一届全国人大四次</a:t>
            </a:r>
            <a:r>
              <a:rPr lang="zh-CN" altLang="zh-CN" sz="2800" dirty="0" smtClean="0">
                <a:solidFill>
                  <a:schemeClr val="accent4">
                    <a:lumMod val="50000"/>
                  </a:schemeClr>
                </a:solidFill>
                <a:latin typeface="微软雅黑" panose="020B0503020204020204" pitchFamily="34" charset="-122"/>
                <a:ea typeface="微软雅黑" panose="020B0503020204020204" pitchFamily="34" charset="-122"/>
              </a:rPr>
              <a:t>会议建议</a:t>
            </a:r>
            <a:r>
              <a:rPr lang="zh-CN" altLang="zh-CN" sz="2800" dirty="0">
                <a:solidFill>
                  <a:schemeClr val="accent4">
                    <a:lumMod val="50000"/>
                  </a:schemeClr>
                </a:solidFill>
                <a:latin typeface="微软雅黑" panose="020B0503020204020204" pitchFamily="34" charset="-122"/>
                <a:ea typeface="微软雅黑" panose="020B0503020204020204" pitchFamily="34" charset="-122"/>
              </a:rPr>
              <a:t>的答复</a:t>
            </a:r>
            <a:endParaRPr lang="zh-CN" altLang="en-US" sz="2800" dirty="0">
              <a:solidFill>
                <a:schemeClr val="accent4">
                  <a:lumMod val="50000"/>
                </a:schemeClr>
              </a:solidFill>
              <a:latin typeface="微软雅黑" panose="020B0503020204020204" pitchFamily="34" charset="-122"/>
              <a:ea typeface="微软雅黑" panose="020B0503020204020204" pitchFamily="34" charset="-122"/>
            </a:endParaRPr>
          </a:p>
        </p:txBody>
      </p:sp>
      <p:sp>
        <p:nvSpPr>
          <p:cNvPr id="5" name="TextBox 4"/>
          <p:cNvSpPr txBox="1"/>
          <p:nvPr/>
        </p:nvSpPr>
        <p:spPr>
          <a:xfrm>
            <a:off x="1109710" y="2734323"/>
            <a:ext cx="10404628" cy="3093154"/>
          </a:xfrm>
          <a:prstGeom prst="rect">
            <a:avLst/>
          </a:prstGeom>
          <a:noFill/>
        </p:spPr>
        <p:txBody>
          <a:bodyPr wrap="square" rtlCol="0">
            <a:spAutoFit/>
          </a:bodyPr>
          <a:lstStyle/>
          <a:p>
            <a:pPr>
              <a:lnSpc>
                <a:spcPct val="150000"/>
              </a:lnSpc>
            </a:pPr>
            <a:r>
              <a:rPr lang="zh-CN" altLang="zh-CN" sz="2800" b="1" dirty="0"/>
              <a:t>《公约》未对图片警示进行强制规定。目前《公约》</a:t>
            </a:r>
            <a:r>
              <a:rPr lang="en-US" altLang="zh-CN" sz="2800" b="1" dirty="0">
                <a:solidFill>
                  <a:srgbClr val="0000FF"/>
                </a:solidFill>
                <a:latin typeface="微软雅黑" pitchFamily="34" charset="-122"/>
                <a:ea typeface="微软雅黑" pitchFamily="34" charset="-122"/>
              </a:rPr>
              <a:t>172</a:t>
            </a:r>
            <a:r>
              <a:rPr lang="zh-CN" altLang="zh-CN" sz="2800" b="1" dirty="0">
                <a:solidFill>
                  <a:srgbClr val="0000FF"/>
                </a:solidFill>
                <a:latin typeface="微软雅黑" pitchFamily="34" charset="-122"/>
                <a:ea typeface="微软雅黑" pitchFamily="34" charset="-122"/>
              </a:rPr>
              <a:t>个缔约方中，有</a:t>
            </a:r>
            <a:r>
              <a:rPr lang="en-US" altLang="zh-CN" sz="2800" b="1" dirty="0">
                <a:solidFill>
                  <a:srgbClr val="0000FF"/>
                </a:solidFill>
                <a:latin typeface="微软雅黑" pitchFamily="34" charset="-122"/>
                <a:ea typeface="微软雅黑" pitchFamily="34" charset="-122"/>
              </a:rPr>
              <a:t>43</a:t>
            </a:r>
            <a:r>
              <a:rPr lang="zh-CN" altLang="zh-CN" sz="2800" b="1" dirty="0" smtClean="0">
                <a:solidFill>
                  <a:srgbClr val="0000FF"/>
                </a:solidFill>
                <a:latin typeface="微软雅黑" pitchFamily="34" charset="-122"/>
                <a:ea typeface="微软雅黑" pitchFamily="34" charset="-122"/>
              </a:rPr>
              <a:t>个</a:t>
            </a:r>
            <a:r>
              <a:rPr lang="zh-CN" altLang="zh-CN" sz="2800" b="1" dirty="0" smtClean="0"/>
              <a:t>卷烟</a:t>
            </a:r>
            <a:r>
              <a:rPr lang="zh-CN" altLang="zh-CN" sz="2800" b="1" dirty="0"/>
              <a:t>包装健康警语和</a:t>
            </a:r>
            <a:r>
              <a:rPr lang="zh-CN" altLang="zh-CN" sz="2800" b="1" dirty="0" smtClean="0"/>
              <a:t>信息</a:t>
            </a:r>
            <a:r>
              <a:rPr lang="zh-CN" altLang="en-US" sz="2800" b="1" dirty="0" smtClean="0"/>
              <a:t>采</a:t>
            </a:r>
            <a:r>
              <a:rPr lang="zh-CN" altLang="zh-CN" sz="2800" b="1" dirty="0" smtClean="0"/>
              <a:t>用</a:t>
            </a:r>
            <a:r>
              <a:rPr lang="zh-CN" altLang="zh-CN" sz="2800" b="1" dirty="0"/>
              <a:t>图片或象形图。美国至今还未批准《公约》，</a:t>
            </a:r>
            <a:r>
              <a:rPr lang="zh-CN" altLang="zh-CN" sz="2800" b="1" dirty="0">
                <a:solidFill>
                  <a:srgbClr val="0000FF"/>
                </a:solidFill>
                <a:latin typeface="微软雅黑" pitchFamily="34" charset="-122"/>
                <a:ea typeface="微软雅黑" pitchFamily="34" charset="-122"/>
              </a:rPr>
              <a:t>欧盟、俄罗斯、日本、韩国等卷烟生产大国，均</a:t>
            </a:r>
            <a:r>
              <a:rPr lang="zh-CN" altLang="en-US" sz="2800" b="1" dirty="0">
                <a:solidFill>
                  <a:srgbClr val="0000FF"/>
                </a:solidFill>
                <a:latin typeface="微软雅黑" pitchFamily="34" charset="-122"/>
                <a:ea typeface="微软雅黑" pitchFamily="34" charset="-122"/>
              </a:rPr>
              <a:t>未</a:t>
            </a:r>
            <a:r>
              <a:rPr lang="zh-CN" altLang="zh-CN" sz="2800" b="1" dirty="0">
                <a:solidFill>
                  <a:srgbClr val="0000FF"/>
                </a:solidFill>
                <a:latin typeface="微软雅黑" pitchFamily="34" charset="-122"/>
                <a:ea typeface="微软雅黑" pitchFamily="34" charset="-122"/>
              </a:rPr>
              <a:t>要求健康警语和信息必须</a:t>
            </a:r>
            <a:r>
              <a:rPr lang="zh-CN" altLang="en-US" sz="2800" b="1" dirty="0">
                <a:solidFill>
                  <a:srgbClr val="0000FF"/>
                </a:solidFill>
                <a:latin typeface="微软雅黑" pitchFamily="34" charset="-122"/>
                <a:ea typeface="微软雅黑" pitchFamily="34" charset="-122"/>
              </a:rPr>
              <a:t>采</a:t>
            </a:r>
            <a:r>
              <a:rPr lang="zh-CN" altLang="zh-CN" sz="2800" b="1" dirty="0">
                <a:solidFill>
                  <a:srgbClr val="0000FF"/>
                </a:solidFill>
                <a:latin typeface="微软雅黑" pitchFamily="34" charset="-122"/>
                <a:ea typeface="微软雅黑" pitchFamily="34" charset="-122"/>
              </a:rPr>
              <a:t>用图片或象形图。</a:t>
            </a:r>
            <a:endParaRPr lang="zh-CN" altLang="zh-CN" sz="2800" dirty="0">
              <a:solidFill>
                <a:srgbClr val="0000FF"/>
              </a:solidFill>
              <a:latin typeface="微软雅黑" pitchFamily="34" charset="-122"/>
              <a:ea typeface="微软雅黑" pitchFamily="34" charset="-122"/>
            </a:endParaRPr>
          </a:p>
          <a:p>
            <a:pPr>
              <a:lnSpc>
                <a:spcPct val="150000"/>
              </a:lnSpc>
            </a:pPr>
            <a:endParaRPr lang="zh-CN" altLang="en-US" dirty="0"/>
          </a:p>
        </p:txBody>
      </p:sp>
      <p:sp>
        <p:nvSpPr>
          <p:cNvPr id="3" name="矩形 2"/>
          <p:cNvSpPr/>
          <p:nvPr/>
        </p:nvSpPr>
        <p:spPr>
          <a:xfrm>
            <a:off x="953572" y="472035"/>
            <a:ext cx="1326004" cy="646331"/>
          </a:xfrm>
          <a:prstGeom prst="rect">
            <a:avLst/>
          </a:prstGeom>
        </p:spPr>
        <p:txBody>
          <a:bodyPr wrap="none">
            <a:spAutoFit/>
          </a:bodyPr>
          <a:lstStyle/>
          <a:p>
            <a:r>
              <a:rPr lang="en-US" altLang="zh-CN" sz="3600" b="1" dirty="0">
                <a:solidFill>
                  <a:schemeClr val="accent4">
                    <a:lumMod val="50000"/>
                  </a:schemeClr>
                </a:solidFill>
                <a:latin typeface="微软雅黑" panose="020B0503020204020204" pitchFamily="34" charset="-122"/>
                <a:ea typeface="微软雅黑" panose="020B0503020204020204" pitchFamily="34" charset="-122"/>
              </a:rPr>
              <a:t>2011</a:t>
            </a:r>
            <a:endParaRPr lang="zh-CN" altLang="en-US" sz="3600" dirty="0">
              <a:solidFill>
                <a:schemeClr val="accent4">
                  <a:lumMod val="50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4047206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96645" y="359289"/>
            <a:ext cx="8738267" cy="1143000"/>
          </a:xfrm>
        </p:spPr>
        <p:txBody>
          <a:bodyPr>
            <a:noAutofit/>
          </a:bodyPr>
          <a:lstStyle/>
          <a:p>
            <a:r>
              <a:rPr lang="en-US" altLang="zh-CN" sz="3600" b="1" dirty="0" smtClean="0">
                <a:solidFill>
                  <a:schemeClr val="accent4">
                    <a:lumMod val="50000"/>
                  </a:schemeClr>
                </a:solidFill>
                <a:latin typeface="微软雅黑" pitchFamily="34" charset="-122"/>
                <a:ea typeface="微软雅黑" pitchFamily="34" charset="-122"/>
              </a:rPr>
              <a:t>2012</a:t>
            </a:r>
            <a:r>
              <a:rPr lang="zh-CN" altLang="en-US" sz="3600" b="1" dirty="0" smtClean="0">
                <a:solidFill>
                  <a:schemeClr val="accent4">
                    <a:lumMod val="50000"/>
                  </a:schemeClr>
                </a:solidFill>
                <a:latin typeface="微软雅黑" pitchFamily="34" charset="-122"/>
                <a:ea typeface="微软雅黑" pitchFamily="34" charset="-122"/>
              </a:rPr>
              <a:t>年</a:t>
            </a:r>
            <a:r>
              <a:rPr lang="zh-CN" altLang="en-US" sz="3600" b="1" dirty="0" smtClean="0">
                <a:solidFill>
                  <a:srgbClr val="0000FF"/>
                </a:solidFill>
                <a:latin typeface="微软雅黑" pitchFamily="34" charset="-122"/>
                <a:ea typeface="微软雅黑" pitchFamily="34" charset="-122"/>
              </a:rPr>
              <a:t>　</a:t>
            </a:r>
            <a:r>
              <a:rPr lang="zh-CN" altLang="zh-CN" sz="2800" dirty="0" smtClean="0">
                <a:solidFill>
                  <a:schemeClr val="accent4">
                    <a:lumMod val="50000"/>
                  </a:schemeClr>
                </a:solidFill>
                <a:latin typeface="微软雅黑" panose="020B0503020204020204" pitchFamily="34" charset="-122"/>
                <a:ea typeface="微软雅黑" panose="020B0503020204020204" pitchFamily="34" charset="-122"/>
              </a:rPr>
              <a:t>国家</a:t>
            </a:r>
            <a:r>
              <a:rPr lang="zh-CN" altLang="zh-CN" sz="2800" dirty="0">
                <a:solidFill>
                  <a:schemeClr val="accent4">
                    <a:lumMod val="50000"/>
                  </a:schemeClr>
                </a:solidFill>
                <a:latin typeface="微软雅黑" panose="020B0503020204020204" pitchFamily="34" charset="-122"/>
                <a:ea typeface="微软雅黑" panose="020B0503020204020204" pitchFamily="34" charset="-122"/>
              </a:rPr>
              <a:t>烟草专卖局对</a:t>
            </a:r>
            <a:r>
              <a:rPr lang="zh-CN" altLang="en-US" sz="2800" dirty="0">
                <a:solidFill>
                  <a:schemeClr val="accent4">
                    <a:lumMod val="50000"/>
                  </a:schemeClr>
                </a:solidFill>
                <a:latin typeface="微软雅黑" panose="020B0503020204020204" pitchFamily="34" charset="-122"/>
                <a:ea typeface="微软雅黑" panose="020B0503020204020204" pitchFamily="34" charset="-122"/>
              </a:rPr>
              <a:t>政协委员</a:t>
            </a:r>
            <a:r>
              <a:rPr lang="zh-CN" altLang="zh-CN" sz="2800" dirty="0">
                <a:solidFill>
                  <a:schemeClr val="accent4">
                    <a:lumMod val="50000"/>
                  </a:schemeClr>
                </a:solidFill>
                <a:latin typeface="微软雅黑" panose="020B0503020204020204" pitchFamily="34" charset="-122"/>
                <a:ea typeface="微软雅黑" panose="020B0503020204020204" pitchFamily="34" charset="-122"/>
              </a:rPr>
              <a:t>提案回复</a:t>
            </a:r>
            <a:endParaRPr lang="zh-CN" altLang="en-US" sz="2800" dirty="0">
              <a:solidFill>
                <a:schemeClr val="accent4">
                  <a:lumMod val="50000"/>
                </a:schemeClr>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727968" y="1683052"/>
            <a:ext cx="10839635" cy="4800600"/>
          </a:xfrm>
        </p:spPr>
        <p:txBody>
          <a:bodyPr>
            <a:normAutofit lnSpcReduction="10000"/>
          </a:bodyPr>
          <a:lstStyle/>
          <a:p>
            <a:pPr>
              <a:lnSpc>
                <a:spcPct val="100000"/>
              </a:lnSpc>
              <a:buClr>
                <a:srgbClr val="C00000"/>
              </a:buClr>
              <a:buFont typeface="Wingdings" pitchFamily="2" charset="2"/>
              <a:buChar char="l"/>
            </a:pPr>
            <a:r>
              <a:rPr lang="zh-CN" altLang="zh-CN" dirty="0">
                <a:solidFill>
                  <a:schemeClr val="accent4">
                    <a:lumMod val="50000"/>
                  </a:schemeClr>
                </a:solidFill>
                <a:latin typeface="微软雅黑" panose="020B0503020204020204" pitchFamily="34" charset="-122"/>
                <a:ea typeface="微软雅黑" panose="020B0503020204020204" pitchFamily="34" charset="-122"/>
              </a:rPr>
              <a:t>《烟草控制框架公约》第</a:t>
            </a:r>
            <a:r>
              <a:rPr lang="en-US" altLang="zh-CN" dirty="0">
                <a:solidFill>
                  <a:schemeClr val="accent4">
                    <a:lumMod val="50000"/>
                  </a:schemeClr>
                </a:solidFill>
                <a:latin typeface="微软雅黑" panose="020B0503020204020204" pitchFamily="34" charset="-122"/>
                <a:ea typeface="微软雅黑" panose="020B0503020204020204" pitchFamily="34" charset="-122"/>
              </a:rPr>
              <a:t>11</a:t>
            </a:r>
            <a:r>
              <a:rPr lang="zh-CN" altLang="zh-CN" dirty="0">
                <a:solidFill>
                  <a:schemeClr val="accent4">
                    <a:lumMod val="50000"/>
                  </a:schemeClr>
                </a:solidFill>
                <a:latin typeface="微软雅黑" panose="020B0503020204020204" pitchFamily="34" charset="-122"/>
                <a:ea typeface="微软雅黑" panose="020B0503020204020204" pitchFamily="34" charset="-122"/>
              </a:rPr>
              <a:t>条规定卷烟包装健康警语“可采取或包括图片或象形图的形式”，《公约》未对图片警示作强制规定</a:t>
            </a:r>
            <a:r>
              <a:rPr lang="zh-CN" altLang="en-US" dirty="0">
                <a:solidFill>
                  <a:schemeClr val="accent4">
                    <a:lumMod val="50000"/>
                  </a:schemeClr>
                </a:solidFill>
                <a:latin typeface="微软雅黑" panose="020B0503020204020204" pitchFamily="34" charset="-122"/>
                <a:ea typeface="微软雅黑" panose="020B0503020204020204" pitchFamily="34" charset="-122"/>
              </a:rPr>
              <a:t>。</a:t>
            </a:r>
            <a:endParaRPr lang="en-US" altLang="zh-CN" dirty="0">
              <a:solidFill>
                <a:schemeClr val="accent4">
                  <a:lumMod val="50000"/>
                </a:schemeClr>
              </a:solidFill>
              <a:latin typeface="微软雅黑" panose="020B0503020204020204" pitchFamily="34" charset="-122"/>
              <a:ea typeface="微软雅黑" panose="020B0503020204020204" pitchFamily="34" charset="-122"/>
            </a:endParaRPr>
          </a:p>
          <a:p>
            <a:pPr>
              <a:lnSpc>
                <a:spcPct val="150000"/>
              </a:lnSpc>
              <a:buClr>
                <a:srgbClr val="C00000"/>
              </a:buClr>
              <a:buFont typeface="Wingdings" pitchFamily="2" charset="2"/>
              <a:buChar char="l"/>
            </a:pPr>
            <a:r>
              <a:rPr lang="zh-CN" altLang="zh-CN" dirty="0">
                <a:solidFill>
                  <a:schemeClr val="accent4">
                    <a:lumMod val="50000"/>
                  </a:schemeClr>
                </a:solidFill>
                <a:latin typeface="微软雅黑" panose="020B0503020204020204" pitchFamily="34" charset="-122"/>
                <a:ea typeface="微软雅黑" panose="020B0503020204020204" pitchFamily="34" charset="-122"/>
              </a:rPr>
              <a:t>另一方面，从各国履约的情况来看，目前《公约》</a:t>
            </a:r>
            <a:r>
              <a:rPr lang="en-US" altLang="zh-CN" b="1" dirty="0">
                <a:solidFill>
                  <a:srgbClr val="C00000"/>
                </a:solidFill>
                <a:latin typeface="微软雅黑" pitchFamily="34" charset="-122"/>
                <a:ea typeface="微软雅黑" pitchFamily="34" charset="-122"/>
              </a:rPr>
              <a:t>175</a:t>
            </a:r>
            <a:r>
              <a:rPr lang="zh-CN" altLang="zh-CN" b="1" dirty="0">
                <a:solidFill>
                  <a:srgbClr val="C00000"/>
                </a:solidFill>
                <a:latin typeface="微软雅黑" pitchFamily="34" charset="-122"/>
                <a:ea typeface="微软雅黑" pitchFamily="34" charset="-122"/>
              </a:rPr>
              <a:t>个缔约方中，使用图片警示的仅有</a:t>
            </a:r>
            <a:r>
              <a:rPr lang="en-US" altLang="zh-CN" b="1" dirty="0">
                <a:solidFill>
                  <a:srgbClr val="C00000"/>
                </a:solidFill>
                <a:latin typeface="微软雅黑" pitchFamily="34" charset="-122"/>
                <a:ea typeface="微软雅黑" pitchFamily="34" charset="-122"/>
              </a:rPr>
              <a:t>45</a:t>
            </a:r>
            <a:r>
              <a:rPr lang="zh-CN" altLang="zh-CN" b="1" dirty="0">
                <a:solidFill>
                  <a:srgbClr val="C00000"/>
                </a:solidFill>
                <a:latin typeface="微软雅黑" pitchFamily="34" charset="-122"/>
                <a:ea typeface="微软雅黑" pitchFamily="34" charset="-122"/>
              </a:rPr>
              <a:t>个</a:t>
            </a:r>
            <a:r>
              <a:rPr lang="zh-CN" altLang="zh-CN" dirty="0">
                <a:solidFill>
                  <a:schemeClr val="accent4">
                    <a:lumMod val="50000"/>
                  </a:schemeClr>
                </a:solidFill>
                <a:latin typeface="微软雅黑" panose="020B0503020204020204" pitchFamily="34" charset="-122"/>
                <a:ea typeface="微软雅黑" panose="020B0503020204020204" pitchFamily="34" charset="-122"/>
              </a:rPr>
              <a:t>国家和地区，多数缔约方未采用图片或象形图。我国在卷烟包装问题上与日本、韩国等国家所采取的做法一致。</a:t>
            </a:r>
            <a:r>
              <a:rPr lang="zh-CN" altLang="zh-CN" b="1" dirty="0">
                <a:solidFill>
                  <a:srgbClr val="C00000"/>
                </a:solidFill>
                <a:latin typeface="微软雅黑" pitchFamily="34" charset="-122"/>
                <a:ea typeface="微软雅黑" pitchFamily="34" charset="-122"/>
              </a:rPr>
              <a:t>日本、韩国、俄罗斯、德国</a:t>
            </a:r>
            <a:r>
              <a:rPr lang="zh-CN" altLang="zh-CN" dirty="0">
                <a:solidFill>
                  <a:schemeClr val="accent4">
                    <a:lumMod val="50000"/>
                  </a:schemeClr>
                </a:solidFill>
                <a:latin typeface="微软雅黑" panose="020B0503020204020204" pitchFamily="34" charset="-122"/>
                <a:ea typeface="微软雅黑" panose="020B0503020204020204" pitchFamily="34" charset="-122"/>
              </a:rPr>
              <a:t>等国家，均未要求健康警语和信息必须采用图片或象形图。而美国、瑞士、印尼等国家至今未加入《公约》。</a:t>
            </a:r>
          </a:p>
        </p:txBody>
      </p:sp>
      <p:cxnSp>
        <p:nvCxnSpPr>
          <p:cNvPr id="5" name="直接连接符 4"/>
          <p:cNvCxnSpPr/>
          <p:nvPr/>
        </p:nvCxnSpPr>
        <p:spPr>
          <a:xfrm>
            <a:off x="2098765" y="4362994"/>
            <a:ext cx="9326880" cy="8709"/>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64214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56967" y="266701"/>
            <a:ext cx="8229600" cy="1143000"/>
          </a:xfrm>
        </p:spPr>
        <p:txBody>
          <a:bodyPr>
            <a:noAutofit/>
          </a:bodyPr>
          <a:lstStyle/>
          <a:p>
            <a:pPr>
              <a:defRPr/>
            </a:pPr>
            <a:r>
              <a:rPr lang="en-US" altLang="zh-CN" sz="3600" b="1" dirty="0">
                <a:solidFill>
                  <a:srgbClr val="0000FF"/>
                </a:solidFill>
                <a:latin typeface="微软雅黑" pitchFamily="34" charset="-122"/>
                <a:ea typeface="微软雅黑" pitchFamily="34" charset="-122"/>
              </a:rPr>
              <a:t/>
            </a:r>
            <a:br>
              <a:rPr lang="en-US" altLang="zh-CN" sz="3600" b="1" dirty="0">
                <a:solidFill>
                  <a:srgbClr val="0000FF"/>
                </a:solidFill>
                <a:latin typeface="微软雅黑" pitchFamily="34" charset="-122"/>
                <a:ea typeface="微软雅黑" pitchFamily="34" charset="-122"/>
              </a:rPr>
            </a:br>
            <a:r>
              <a:rPr lang="en-US" altLang="zh-CN" sz="3600" b="1" dirty="0">
                <a:solidFill>
                  <a:srgbClr val="0000FF"/>
                </a:solidFill>
                <a:latin typeface="微软雅黑" pitchFamily="34" charset="-122"/>
                <a:ea typeface="微软雅黑" pitchFamily="34" charset="-122"/>
              </a:rPr>
              <a:t/>
            </a:r>
            <a:br>
              <a:rPr lang="en-US" altLang="zh-CN" sz="3600" b="1" dirty="0">
                <a:solidFill>
                  <a:srgbClr val="0000FF"/>
                </a:solidFill>
                <a:latin typeface="微软雅黑" pitchFamily="34" charset="-122"/>
                <a:ea typeface="微软雅黑" pitchFamily="34" charset="-122"/>
              </a:rPr>
            </a:br>
            <a:r>
              <a:rPr lang="en-US" altLang="zh-CN" sz="3200" b="1" dirty="0" smtClean="0">
                <a:solidFill>
                  <a:schemeClr val="accent4">
                    <a:lumMod val="50000"/>
                  </a:schemeClr>
                </a:solidFill>
                <a:latin typeface="微软雅黑" pitchFamily="34" charset="-122"/>
                <a:ea typeface="微软雅黑" pitchFamily="34" charset="-122"/>
              </a:rPr>
              <a:t>2013</a:t>
            </a:r>
            <a:r>
              <a:rPr lang="zh-CN" altLang="en-US" sz="3200" b="1" dirty="0" smtClean="0">
                <a:solidFill>
                  <a:schemeClr val="accent4">
                    <a:lumMod val="50000"/>
                  </a:schemeClr>
                </a:solidFill>
                <a:latin typeface="微软雅黑" pitchFamily="34" charset="-122"/>
                <a:ea typeface="微软雅黑" pitchFamily="34" charset="-122"/>
              </a:rPr>
              <a:t>年　　烟草</a:t>
            </a:r>
            <a:r>
              <a:rPr lang="zh-CN" altLang="en-US" sz="3200" b="1" dirty="0">
                <a:solidFill>
                  <a:schemeClr val="accent4">
                    <a:lumMod val="50000"/>
                  </a:schemeClr>
                </a:solidFill>
                <a:latin typeface="微软雅黑" pitchFamily="34" charset="-122"/>
                <a:ea typeface="微软雅黑" pitchFamily="34" charset="-122"/>
              </a:rPr>
              <a:t>专卖局</a:t>
            </a:r>
            <a:r>
              <a:rPr lang="zh-CN" altLang="zh-CN" sz="3200" b="1" dirty="0" smtClean="0">
                <a:solidFill>
                  <a:schemeClr val="accent4">
                    <a:lumMod val="50000"/>
                  </a:schemeClr>
                </a:solidFill>
                <a:latin typeface="微软雅黑" pitchFamily="34" charset="-122"/>
                <a:ea typeface="微软雅黑" pitchFamily="34" charset="-122"/>
              </a:rPr>
              <a:t>答复</a:t>
            </a:r>
            <a:r>
              <a:rPr lang="zh-CN" altLang="en-US" sz="3200" b="1" dirty="0" smtClean="0">
                <a:solidFill>
                  <a:schemeClr val="accent4">
                    <a:lumMod val="50000"/>
                  </a:schemeClr>
                </a:solidFill>
                <a:latin typeface="微软雅黑" pitchFamily="34" charset="-122"/>
                <a:ea typeface="微软雅黑" pitchFamily="34" charset="-122"/>
              </a:rPr>
              <a:t>人大代表提案</a:t>
            </a:r>
            <a:r>
              <a:rPr lang="zh-CN" altLang="zh-CN" sz="3200" dirty="0">
                <a:solidFill>
                  <a:schemeClr val="accent4">
                    <a:lumMod val="50000"/>
                  </a:schemeClr>
                </a:solidFill>
                <a:latin typeface="微软雅黑" pitchFamily="34" charset="-122"/>
                <a:ea typeface="微软雅黑" pitchFamily="34" charset="-122"/>
              </a:rPr>
              <a:t/>
            </a:r>
            <a:br>
              <a:rPr lang="zh-CN" altLang="zh-CN" sz="3200" dirty="0">
                <a:solidFill>
                  <a:schemeClr val="accent4">
                    <a:lumMod val="50000"/>
                  </a:schemeClr>
                </a:solidFill>
                <a:latin typeface="微软雅黑" pitchFamily="34" charset="-122"/>
                <a:ea typeface="微软雅黑" pitchFamily="34" charset="-122"/>
              </a:rPr>
            </a:br>
            <a:r>
              <a:rPr lang="zh-CN" altLang="zh-CN" sz="3200" dirty="0">
                <a:solidFill>
                  <a:schemeClr val="accent4">
                    <a:lumMod val="50000"/>
                  </a:schemeClr>
                </a:solidFill>
                <a:latin typeface="微软雅黑" pitchFamily="34" charset="-122"/>
                <a:ea typeface="微软雅黑" pitchFamily="34" charset="-122"/>
              </a:rPr>
              <a:t/>
            </a:r>
            <a:br>
              <a:rPr lang="zh-CN" altLang="zh-CN" sz="3200" dirty="0">
                <a:solidFill>
                  <a:schemeClr val="accent4">
                    <a:lumMod val="50000"/>
                  </a:schemeClr>
                </a:solidFill>
                <a:latin typeface="微软雅黑" pitchFamily="34" charset="-122"/>
                <a:ea typeface="微软雅黑" pitchFamily="34" charset="-122"/>
              </a:rPr>
            </a:br>
            <a:endParaRPr lang="zh-CN" altLang="en-US" sz="3200" dirty="0">
              <a:solidFill>
                <a:schemeClr val="accent4">
                  <a:lumMod val="50000"/>
                </a:schemeClr>
              </a:solidFill>
              <a:latin typeface="微软雅黑" pitchFamily="34" charset="-122"/>
              <a:ea typeface="微软雅黑" pitchFamily="34" charset="-122"/>
            </a:endParaRPr>
          </a:p>
        </p:txBody>
      </p:sp>
      <p:sp>
        <p:nvSpPr>
          <p:cNvPr id="3" name="内容占位符 2"/>
          <p:cNvSpPr>
            <a:spLocks noGrp="1"/>
          </p:cNvSpPr>
          <p:nvPr>
            <p:ph idx="1"/>
          </p:nvPr>
        </p:nvSpPr>
        <p:spPr>
          <a:xfrm>
            <a:off x="878890" y="1557338"/>
            <a:ext cx="10520038" cy="4800600"/>
          </a:xfrm>
        </p:spPr>
        <p:txBody>
          <a:bodyPr>
            <a:normAutofit/>
          </a:bodyPr>
          <a:lstStyle/>
          <a:p>
            <a:pPr marL="365760" indent="-283464">
              <a:lnSpc>
                <a:spcPct val="100000"/>
              </a:lnSpc>
              <a:buFont typeface="Wingdings 2"/>
              <a:buChar char=""/>
              <a:defRPr/>
            </a:pPr>
            <a:r>
              <a:rPr lang="zh-CN" altLang="zh-CN" sz="2400" dirty="0"/>
              <a:t>关于在卷烟包装上印制图形警示问题，《烟草控制框架公约》第</a:t>
            </a:r>
            <a:r>
              <a:rPr lang="en-US" altLang="zh-CN" sz="2400" dirty="0"/>
              <a:t>11</a:t>
            </a:r>
            <a:r>
              <a:rPr lang="zh-CN" altLang="zh-CN" sz="2400" dirty="0"/>
              <a:t>条规定卷烟包装健康警语“可采用或包括图片或象形图的形式”，《公约》采用“可”而不是“应”的写法，对图片警示未作强制规定，体现了兼顾各国不同国情、不同立场的原则。</a:t>
            </a:r>
            <a:endParaRPr lang="en-US" altLang="zh-CN" sz="2400" dirty="0"/>
          </a:p>
          <a:p>
            <a:pPr marL="365760" indent="-283464">
              <a:lnSpc>
                <a:spcPct val="100000"/>
              </a:lnSpc>
              <a:buFont typeface="Wingdings 2"/>
              <a:buChar char=""/>
              <a:defRPr/>
            </a:pPr>
            <a:r>
              <a:rPr lang="zh-CN" altLang="zh-CN" sz="2400" dirty="0"/>
              <a:t>从各国履约情况来看，《公约》大多数缔约方的卷烟包装并未采用图片警示。截止</a:t>
            </a:r>
            <a:r>
              <a:rPr lang="en-US" altLang="zh-CN" sz="2400" dirty="0"/>
              <a:t>2012</a:t>
            </a:r>
            <a:r>
              <a:rPr lang="zh-CN" altLang="zh-CN" sz="2400" dirty="0"/>
              <a:t>年底，《公约》</a:t>
            </a:r>
            <a:r>
              <a:rPr lang="en-US" altLang="zh-CN" sz="2400" b="1" dirty="0">
                <a:solidFill>
                  <a:srgbClr val="0000FF"/>
                </a:solidFill>
                <a:latin typeface="微软雅黑" pitchFamily="34" charset="-122"/>
                <a:ea typeface="微软雅黑" pitchFamily="34" charset="-122"/>
              </a:rPr>
              <a:t>176</a:t>
            </a:r>
            <a:r>
              <a:rPr lang="zh-CN" altLang="zh-CN" sz="2400" b="1" dirty="0">
                <a:solidFill>
                  <a:srgbClr val="0000FF"/>
                </a:solidFill>
                <a:latin typeface="微软雅黑" pitchFamily="34" charset="-122"/>
                <a:ea typeface="微软雅黑" pitchFamily="34" charset="-122"/>
              </a:rPr>
              <a:t>个缔约方中，使用图片警示的仅有</a:t>
            </a:r>
            <a:r>
              <a:rPr lang="en-US" altLang="zh-CN" sz="2400" b="1" dirty="0">
                <a:solidFill>
                  <a:srgbClr val="0000FF"/>
                </a:solidFill>
                <a:latin typeface="微软雅黑" pitchFamily="34" charset="-122"/>
                <a:ea typeface="微软雅黑" pitchFamily="34" charset="-122"/>
              </a:rPr>
              <a:t>48</a:t>
            </a:r>
            <a:r>
              <a:rPr lang="zh-CN" altLang="zh-CN" sz="2400" b="1" dirty="0">
                <a:solidFill>
                  <a:srgbClr val="0000FF"/>
                </a:solidFill>
                <a:latin typeface="微软雅黑" pitchFamily="34" charset="-122"/>
                <a:ea typeface="微软雅黑" pitchFamily="34" charset="-122"/>
              </a:rPr>
              <a:t>个缔约方</a:t>
            </a:r>
            <a:r>
              <a:rPr lang="zh-CN" altLang="zh-CN" sz="2400" dirty="0"/>
              <a:t>，所占比重为</a:t>
            </a:r>
            <a:r>
              <a:rPr lang="en-US" altLang="zh-CN" sz="2400" dirty="0"/>
              <a:t>27.3%</a:t>
            </a:r>
            <a:r>
              <a:rPr lang="zh-CN" altLang="zh-CN" sz="2400" dirty="0"/>
              <a:t>；未使用图片警示的有</a:t>
            </a:r>
            <a:r>
              <a:rPr lang="en-US" altLang="zh-CN" sz="2400" dirty="0"/>
              <a:t>128</a:t>
            </a:r>
            <a:r>
              <a:rPr lang="zh-CN" altLang="zh-CN" sz="2400" dirty="0"/>
              <a:t>个缔约方，所占比重为</a:t>
            </a:r>
            <a:r>
              <a:rPr lang="en-US" altLang="zh-CN" sz="2400" dirty="0"/>
              <a:t>72.3%</a:t>
            </a:r>
            <a:r>
              <a:rPr lang="zh-CN" altLang="zh-CN" sz="2400" dirty="0"/>
              <a:t>，大多数缔约方未采用图片或象形图。我国在卷烟包装问题上与日本等国家所采取的做法基本一致。日本、德国等国家，均未要求健康警语和信息必须采用图片或象形图。而美国、瑞士、印尼、阿根廷等国至今还未批准《公约》。</a:t>
            </a:r>
          </a:p>
          <a:p>
            <a:pPr marL="365760" indent="-283464">
              <a:lnSpc>
                <a:spcPct val="100000"/>
              </a:lnSpc>
              <a:buFont typeface="Wingdings 2"/>
              <a:buChar char=""/>
              <a:defRPr/>
            </a:pPr>
            <a:endParaRPr lang="zh-CN" altLang="en-US" sz="2400" dirty="0"/>
          </a:p>
        </p:txBody>
      </p:sp>
      <p:cxnSp>
        <p:nvCxnSpPr>
          <p:cNvPr id="5" name="直接连接符 4"/>
          <p:cNvCxnSpPr/>
          <p:nvPr/>
        </p:nvCxnSpPr>
        <p:spPr>
          <a:xfrm flipV="1">
            <a:off x="9321553" y="2343459"/>
            <a:ext cx="1823637" cy="35757"/>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1403228" y="2675601"/>
            <a:ext cx="3657044" cy="5455"/>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V="1">
            <a:off x="1403228" y="3056453"/>
            <a:ext cx="3878047" cy="1755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7554897" y="4679226"/>
            <a:ext cx="3673769" cy="818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1323328" y="5042517"/>
            <a:ext cx="4447157" cy="23289"/>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40221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标题 1"/>
          <p:cNvSpPr>
            <a:spLocks noGrp="1"/>
          </p:cNvSpPr>
          <p:nvPr>
            <p:ph type="title"/>
          </p:nvPr>
        </p:nvSpPr>
        <p:spPr/>
        <p:txBody>
          <a:bodyPr>
            <a:normAutofit/>
          </a:bodyPr>
          <a:lstStyle/>
          <a:p>
            <a:pPr>
              <a:defRPr/>
            </a:pPr>
            <a:r>
              <a:rPr lang="zh-CN" altLang="en-US" sz="3200" b="1" dirty="0" smtClean="0">
                <a:solidFill>
                  <a:schemeClr val="accent4">
                    <a:lumMod val="50000"/>
                  </a:schemeClr>
                </a:solidFill>
                <a:latin typeface="微软雅黑" pitchFamily="34" charset="-122"/>
                <a:ea typeface="微软雅黑" pitchFamily="34" charset="-122"/>
              </a:rPr>
              <a:t>拒绝图形警示上烟包的理由</a:t>
            </a:r>
          </a:p>
        </p:txBody>
      </p:sp>
      <p:sp>
        <p:nvSpPr>
          <p:cNvPr id="78851" name="内容占位符 2"/>
          <p:cNvSpPr>
            <a:spLocks noGrp="1"/>
          </p:cNvSpPr>
          <p:nvPr>
            <p:ph idx="1"/>
          </p:nvPr>
        </p:nvSpPr>
        <p:spPr>
          <a:xfrm>
            <a:off x="1045029" y="1767488"/>
            <a:ext cx="10101941" cy="4800600"/>
          </a:xfrm>
        </p:spPr>
        <p:txBody>
          <a:bodyPr>
            <a:noAutofit/>
          </a:bodyPr>
          <a:lstStyle/>
          <a:p>
            <a:pPr marL="365760" indent="-283464">
              <a:lnSpc>
                <a:spcPct val="150000"/>
              </a:lnSpc>
              <a:buClr>
                <a:srgbClr val="C00000"/>
              </a:buClr>
              <a:buSzPct val="100000"/>
              <a:buFont typeface="Wingdings 2"/>
              <a:buChar char=""/>
              <a:defRPr/>
            </a:pPr>
            <a:r>
              <a:rPr lang="zh-CN" altLang="zh-CN" sz="2400" dirty="0">
                <a:solidFill>
                  <a:schemeClr val="accent4">
                    <a:lumMod val="50000"/>
                  </a:schemeClr>
                </a:solidFill>
                <a:latin typeface="微软雅黑" panose="020B0503020204020204" pitchFamily="34" charset="-122"/>
                <a:ea typeface="微软雅黑" panose="020B0503020204020204" pitchFamily="34" charset="-122"/>
              </a:rPr>
              <a:t>采用图片警示是我国政府代表团在《公约》谈判时的一贯立场</a:t>
            </a:r>
            <a:r>
              <a:rPr lang="zh-CN" altLang="en-US" sz="2400" dirty="0">
                <a:solidFill>
                  <a:schemeClr val="accent4">
                    <a:lumMod val="50000"/>
                  </a:schemeClr>
                </a:solidFill>
                <a:latin typeface="微软雅黑" panose="020B0503020204020204" pitchFamily="34" charset="-122"/>
                <a:ea typeface="微软雅黑" panose="020B0503020204020204" pitchFamily="34" charset="-122"/>
              </a:rPr>
              <a:t>，我们和</a:t>
            </a:r>
            <a:r>
              <a:rPr lang="zh-CN" altLang="en-US" sz="2400" dirty="0" smtClean="0">
                <a:solidFill>
                  <a:schemeClr val="accent4">
                    <a:lumMod val="50000"/>
                  </a:schemeClr>
                </a:solidFill>
                <a:latin typeface="微软雅黑" panose="020B0503020204020204" pitchFamily="34" charset="-122"/>
                <a:ea typeface="微软雅黑" panose="020B0503020204020204" pitchFamily="34" charset="-122"/>
              </a:rPr>
              <a:t>日本、韩国</a:t>
            </a:r>
            <a:r>
              <a:rPr lang="zh-CN" altLang="en-US" sz="2400" dirty="0">
                <a:solidFill>
                  <a:schemeClr val="accent4">
                    <a:lumMod val="50000"/>
                  </a:schemeClr>
                </a:solidFill>
                <a:latin typeface="微软雅黑" panose="020B0503020204020204" pitchFamily="34" charset="-122"/>
                <a:ea typeface="微软雅黑" panose="020B0503020204020204" pitchFamily="34" charset="-122"/>
              </a:rPr>
              <a:t>持相同立场，反对卷烟包装使用图形警示；</a:t>
            </a:r>
            <a:endParaRPr lang="en-US" altLang="zh-CN" sz="2400" dirty="0">
              <a:solidFill>
                <a:schemeClr val="accent4">
                  <a:lumMod val="50000"/>
                </a:schemeClr>
              </a:solidFill>
              <a:latin typeface="微软雅黑" panose="020B0503020204020204" pitchFamily="34" charset="-122"/>
              <a:ea typeface="微软雅黑" panose="020B0503020204020204" pitchFamily="34" charset="-122"/>
            </a:endParaRPr>
          </a:p>
          <a:p>
            <a:pPr marL="365760" indent="-283464">
              <a:lnSpc>
                <a:spcPct val="150000"/>
              </a:lnSpc>
              <a:buClr>
                <a:srgbClr val="C00000"/>
              </a:buClr>
              <a:buSzPct val="100000"/>
              <a:buFont typeface="Wingdings 2"/>
              <a:buChar char=""/>
              <a:defRPr/>
            </a:pPr>
            <a:r>
              <a:rPr lang="zh-CN" altLang="zh-CN" sz="2400" dirty="0">
                <a:solidFill>
                  <a:schemeClr val="accent4">
                    <a:lumMod val="50000"/>
                  </a:schemeClr>
                </a:solidFill>
                <a:latin typeface="微软雅黑" panose="020B0503020204020204" pitchFamily="34" charset="-122"/>
                <a:ea typeface="微软雅黑" panose="020B0503020204020204" pitchFamily="34" charset="-122"/>
              </a:rPr>
              <a:t>《公约》未对卷烟包装采用图片警示形式作强制性规定反对卷烟包装</a:t>
            </a:r>
            <a:r>
              <a:rPr lang="zh-CN" altLang="en-US" sz="2400" dirty="0">
                <a:solidFill>
                  <a:schemeClr val="accent4">
                    <a:lumMod val="50000"/>
                  </a:schemeClr>
                </a:solidFill>
                <a:latin typeface="微软雅黑" panose="020B0503020204020204" pitchFamily="34" charset="-122"/>
                <a:ea typeface="微软雅黑" panose="020B0503020204020204" pitchFamily="34" charset="-122"/>
              </a:rPr>
              <a:t>；</a:t>
            </a:r>
            <a:endParaRPr lang="en-US" altLang="zh-CN" sz="2400" dirty="0">
              <a:solidFill>
                <a:schemeClr val="accent4">
                  <a:lumMod val="50000"/>
                </a:schemeClr>
              </a:solidFill>
              <a:latin typeface="微软雅黑" panose="020B0503020204020204" pitchFamily="34" charset="-122"/>
              <a:ea typeface="微软雅黑" panose="020B0503020204020204" pitchFamily="34" charset="-122"/>
            </a:endParaRPr>
          </a:p>
          <a:p>
            <a:pPr marL="365760" indent="-283464">
              <a:lnSpc>
                <a:spcPct val="150000"/>
              </a:lnSpc>
              <a:buClr>
                <a:srgbClr val="C00000"/>
              </a:buClr>
              <a:buSzPct val="100000"/>
              <a:buFont typeface="Wingdings 2"/>
              <a:buChar char=""/>
              <a:defRPr/>
            </a:pPr>
            <a:r>
              <a:rPr lang="zh-CN" altLang="zh-CN" sz="2400" dirty="0">
                <a:solidFill>
                  <a:schemeClr val="accent4">
                    <a:lumMod val="50000"/>
                  </a:schemeClr>
                </a:solidFill>
                <a:latin typeface="微软雅黑" panose="020B0503020204020204" pitchFamily="34" charset="-122"/>
                <a:ea typeface="微软雅黑" panose="020B0503020204020204" pitchFamily="34" charset="-122"/>
              </a:rPr>
              <a:t>《公约》大多数缔约方的卷烟包装并未采用图片</a:t>
            </a:r>
            <a:r>
              <a:rPr lang="zh-CN" altLang="zh-CN" sz="2400" dirty="0" smtClean="0">
                <a:solidFill>
                  <a:schemeClr val="accent4">
                    <a:lumMod val="50000"/>
                  </a:schemeClr>
                </a:solidFill>
                <a:latin typeface="微软雅黑" panose="020B0503020204020204" pitchFamily="34" charset="-122"/>
                <a:ea typeface="微软雅黑" panose="020B0503020204020204" pitchFamily="34" charset="-122"/>
              </a:rPr>
              <a:t>警示</a:t>
            </a:r>
            <a:r>
              <a:rPr lang="zh-CN" altLang="en-US" sz="2400" dirty="0" smtClean="0">
                <a:solidFill>
                  <a:schemeClr val="accent4">
                    <a:lumMod val="50000"/>
                  </a:schemeClr>
                </a:solidFill>
                <a:latin typeface="微软雅黑" panose="020B0503020204020204" pitchFamily="34" charset="-122"/>
                <a:ea typeface="微软雅黑" panose="020B0503020204020204" pitchFamily="34" charset="-122"/>
              </a:rPr>
              <a:t>，只有</a:t>
            </a:r>
            <a:r>
              <a:rPr lang="zh-CN" altLang="en-US" sz="2400" dirty="0">
                <a:solidFill>
                  <a:schemeClr val="accent4">
                    <a:lumMod val="50000"/>
                  </a:schemeClr>
                </a:solidFill>
                <a:latin typeface="微软雅黑" panose="020B0503020204020204" pitchFamily="34" charset="-122"/>
                <a:ea typeface="微软雅黑" panose="020B0503020204020204" pitchFamily="34" charset="-122"/>
              </a:rPr>
              <a:t>部分缔约国使用图形警示、日本、韩国也没有上</a:t>
            </a:r>
            <a:r>
              <a:rPr lang="zh-CN" altLang="en-US" sz="2400" dirty="0" smtClean="0">
                <a:solidFill>
                  <a:schemeClr val="accent4">
                    <a:lumMod val="50000"/>
                  </a:schemeClr>
                </a:solidFill>
                <a:latin typeface="微软雅黑" panose="020B0503020204020204" pitchFamily="34" charset="-122"/>
                <a:ea typeface="微软雅黑" panose="020B0503020204020204" pitchFamily="34" charset="-122"/>
              </a:rPr>
              <a:t>；</a:t>
            </a:r>
            <a:endParaRPr lang="en-US" altLang="zh-CN" sz="2400" dirty="0">
              <a:solidFill>
                <a:schemeClr val="accent4">
                  <a:lumMod val="50000"/>
                </a:schemeClr>
              </a:solidFill>
              <a:latin typeface="微软雅黑" panose="020B0503020204020204" pitchFamily="34" charset="-122"/>
              <a:ea typeface="微软雅黑" panose="020B0503020204020204" pitchFamily="34" charset="-122"/>
            </a:endParaRPr>
          </a:p>
        </p:txBody>
      </p:sp>
      <p:sp>
        <p:nvSpPr>
          <p:cNvPr id="2" name="矩形 1"/>
          <p:cNvSpPr/>
          <p:nvPr/>
        </p:nvSpPr>
        <p:spPr>
          <a:xfrm>
            <a:off x="740228" y="5187183"/>
            <a:ext cx="11094720" cy="523220"/>
          </a:xfrm>
          <a:prstGeom prst="rect">
            <a:avLst/>
          </a:prstGeom>
        </p:spPr>
        <p:txBody>
          <a:bodyPr wrap="square">
            <a:spAutoFit/>
          </a:bodyPr>
          <a:lstStyle/>
          <a:p>
            <a:r>
              <a:rPr lang="zh-CN" altLang="zh-CN" sz="2800" b="1" dirty="0">
                <a:solidFill>
                  <a:schemeClr val="accent4">
                    <a:lumMod val="50000"/>
                  </a:schemeClr>
                </a:solidFill>
                <a:latin typeface="微软雅黑" panose="020B0503020204020204" pitchFamily="34" charset="-122"/>
                <a:ea typeface="微软雅黑" panose="020B0503020204020204" pitchFamily="34" charset="-122"/>
              </a:rPr>
              <a:t>要和日本</a:t>
            </a:r>
            <a:r>
              <a:rPr lang="zh-CN" altLang="zh-CN" sz="2800" b="1" dirty="0" smtClean="0">
                <a:solidFill>
                  <a:schemeClr val="accent4">
                    <a:lumMod val="50000"/>
                  </a:schemeClr>
                </a:solidFill>
                <a:latin typeface="微软雅黑" panose="020B0503020204020204" pitchFamily="34" charset="-122"/>
                <a:ea typeface="微软雅黑" panose="020B0503020204020204" pitchFamily="34" charset="-122"/>
              </a:rPr>
              <a:t>、</a:t>
            </a:r>
            <a:r>
              <a:rPr lang="zh-CN" altLang="en-US" sz="2800" b="1" dirty="0" smtClean="0">
                <a:solidFill>
                  <a:schemeClr val="accent4">
                    <a:lumMod val="50000"/>
                  </a:schemeClr>
                </a:solidFill>
                <a:latin typeface="微软雅黑" panose="020B0503020204020204" pitchFamily="34" charset="-122"/>
                <a:ea typeface="微软雅黑" panose="020B0503020204020204" pitchFamily="34" charset="-122"/>
              </a:rPr>
              <a:t>韩国</a:t>
            </a:r>
            <a:r>
              <a:rPr lang="zh-CN" altLang="zh-CN" sz="2800" b="1" dirty="0" smtClean="0">
                <a:solidFill>
                  <a:schemeClr val="accent4">
                    <a:lumMod val="50000"/>
                  </a:schemeClr>
                </a:solidFill>
                <a:latin typeface="微软雅黑" panose="020B0503020204020204" pitchFamily="34" charset="-122"/>
                <a:ea typeface="微软雅黑" panose="020B0503020204020204" pitchFamily="34" charset="-122"/>
              </a:rPr>
              <a:t>比</a:t>
            </a:r>
            <a:r>
              <a:rPr lang="zh-CN" altLang="zh-CN" sz="2800" b="1" dirty="0">
                <a:solidFill>
                  <a:schemeClr val="accent4">
                    <a:lumMod val="50000"/>
                  </a:schemeClr>
                </a:solidFill>
                <a:latin typeface="微软雅黑" panose="020B0503020204020204" pitchFamily="34" charset="-122"/>
                <a:ea typeface="微软雅黑" panose="020B0503020204020204" pitchFamily="34" charset="-122"/>
              </a:rPr>
              <a:t>，为什么不比一下别的国家控烟方面做得好的</a:t>
            </a:r>
            <a:r>
              <a:rPr lang="zh-CN" altLang="zh-CN" sz="2800" b="1" dirty="0" smtClean="0">
                <a:solidFill>
                  <a:schemeClr val="accent4">
                    <a:lumMod val="50000"/>
                  </a:schemeClr>
                </a:solidFill>
                <a:latin typeface="微软雅黑" panose="020B0503020204020204" pitchFamily="34" charset="-122"/>
                <a:ea typeface="微软雅黑" panose="020B0503020204020204" pitchFamily="34" charset="-122"/>
              </a:rPr>
              <a:t>地方</a:t>
            </a:r>
            <a:endParaRPr lang="zh-CN" altLang="en-US" sz="2800" dirty="0">
              <a:solidFill>
                <a:schemeClr val="accent4">
                  <a:lumMod val="50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2595154" y="5816689"/>
            <a:ext cx="8220892" cy="566822"/>
          </a:xfrm>
          <a:prstGeom prst="rect">
            <a:avLst/>
          </a:prstGeom>
        </p:spPr>
        <p:txBody>
          <a:bodyPr wrap="square">
            <a:spAutoFit/>
          </a:bodyPr>
          <a:lstStyle/>
          <a:p>
            <a:pPr>
              <a:lnSpc>
                <a:spcPts val="3700"/>
              </a:lnSpc>
              <a:buClr>
                <a:srgbClr val="C00000"/>
              </a:buClr>
              <a:buSzPct val="100000"/>
            </a:pPr>
            <a:r>
              <a:rPr lang="zh-CN" altLang="en-US" sz="2400" b="1" dirty="0">
                <a:solidFill>
                  <a:srgbClr val="FF0000"/>
                </a:solidFill>
                <a:latin typeface="微软雅黑" panose="020B0503020204020204" pitchFamily="34" charset="-122"/>
                <a:ea typeface="微软雅黑" panose="020B0503020204020204" pitchFamily="34" charset="-122"/>
              </a:rPr>
              <a:t>同什么国家采取统一立场 ，</a:t>
            </a:r>
            <a:r>
              <a:rPr lang="zh-CN" altLang="en-US" sz="2400" b="1" dirty="0" smtClean="0">
                <a:solidFill>
                  <a:srgbClr val="FF0000"/>
                </a:solidFill>
                <a:latin typeface="微软雅黑" panose="020B0503020204020204" pitchFamily="34" charset="-122"/>
                <a:ea typeface="微软雅黑" panose="020B0503020204020204" pitchFamily="34" charset="-122"/>
              </a:rPr>
              <a:t>并不是判断的标准</a:t>
            </a:r>
            <a:endParaRPr lang="zh-CN" altLang="en-US" sz="2400" dirty="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1443041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AutoShape 3"/>
          <p:cNvSpPr>
            <a:spLocks noChangeArrowheads="1"/>
          </p:cNvSpPr>
          <p:nvPr/>
        </p:nvSpPr>
        <p:spPr bwMode="gray">
          <a:xfrm>
            <a:off x="1809751" y="1500189"/>
            <a:ext cx="4691063" cy="4429125"/>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914" y="10800"/>
                </a:moveTo>
                <a:cubicBezTo>
                  <a:pt x="1914" y="15708"/>
                  <a:pt x="5892" y="19686"/>
                  <a:pt x="10800" y="19686"/>
                </a:cubicBezTo>
                <a:cubicBezTo>
                  <a:pt x="15708" y="19686"/>
                  <a:pt x="19686" y="15708"/>
                  <a:pt x="19686" y="10800"/>
                </a:cubicBezTo>
                <a:cubicBezTo>
                  <a:pt x="19686" y="5892"/>
                  <a:pt x="15708" y="1914"/>
                  <a:pt x="10800" y="1914"/>
                </a:cubicBezTo>
                <a:cubicBezTo>
                  <a:pt x="5892" y="1914"/>
                  <a:pt x="1914" y="5892"/>
                  <a:pt x="1914" y="10800"/>
                </a:cubicBezTo>
                <a:close/>
              </a:path>
            </a:pathLst>
          </a:custGeom>
          <a:solidFill>
            <a:schemeClr val="accent1">
              <a:lumMod val="75000"/>
            </a:schemeClr>
          </a:solidFill>
          <a:ln>
            <a:noFill/>
          </a:ln>
        </p:spPr>
        <p:txBody>
          <a:bodyPr wrap="none" anchor="ctr"/>
          <a:lstStyle/>
          <a:p>
            <a:endParaRPr lang="zh-CN" altLang="en-US"/>
          </a:p>
        </p:txBody>
      </p:sp>
      <p:sp>
        <p:nvSpPr>
          <p:cNvPr id="56323" name="Oval 4"/>
          <p:cNvSpPr>
            <a:spLocks noChangeArrowheads="1"/>
          </p:cNvSpPr>
          <p:nvPr/>
        </p:nvSpPr>
        <p:spPr bwMode="gray">
          <a:xfrm>
            <a:off x="2166938" y="1857375"/>
            <a:ext cx="3929062" cy="3786188"/>
          </a:xfrm>
          <a:prstGeom prst="ellipse">
            <a:avLst/>
          </a:prstGeom>
          <a:solidFill>
            <a:schemeClr val="accent2">
              <a:lumMod val="50000"/>
            </a:schemeClr>
          </a:solidFill>
          <a:ln w="28575" algn="ctr">
            <a:solidFill>
              <a:srgbClr val="FFFFFF"/>
            </a:solidFill>
            <a:round/>
            <a:headEnd/>
            <a:tailEnd/>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zh-CN" altLang="en-US">
              <a:latin typeface="Gill Sans MT" panose="020B0502020104020203" pitchFamily="34" charset="0"/>
              <a:ea typeface="华文中宋" panose="02010600040101010101" pitchFamily="2" charset="-122"/>
            </a:endParaRPr>
          </a:p>
        </p:txBody>
      </p:sp>
      <p:sp>
        <p:nvSpPr>
          <p:cNvPr id="58373" name="AutoShape 5"/>
          <p:cNvSpPr>
            <a:spLocks noChangeArrowheads="1"/>
          </p:cNvSpPr>
          <p:nvPr/>
        </p:nvSpPr>
        <p:spPr bwMode="gray">
          <a:xfrm>
            <a:off x="5024439" y="1357313"/>
            <a:ext cx="4619625" cy="1338262"/>
          </a:xfrm>
          <a:prstGeom prst="roundRect">
            <a:avLst>
              <a:gd name="adj" fmla="val 50000"/>
            </a:avLst>
          </a:prstGeom>
          <a:solidFill>
            <a:schemeClr val="bg1"/>
          </a:solidFill>
          <a:ln w="38100" algn="ctr">
            <a:solidFill>
              <a:schemeClr val="accent6">
                <a:lumMod val="50000"/>
              </a:schemeClr>
            </a:solidFill>
            <a:round/>
            <a:headEnd/>
            <a:tailEnd/>
          </a:ln>
          <a:effectLst/>
        </p:spPr>
        <p:txBody>
          <a:bodyPr wrap="none" anchor="ctr"/>
          <a:lstStyle/>
          <a:p>
            <a:pPr algn="ctr">
              <a:lnSpc>
                <a:spcPct val="120000"/>
              </a:lnSpc>
              <a:spcBef>
                <a:spcPct val="20000"/>
              </a:spcBef>
              <a:buClr>
                <a:schemeClr val="hlink"/>
              </a:buClr>
              <a:buSzPct val="70000"/>
              <a:buFont typeface="Wingdings" pitchFamily="2" charset="2"/>
              <a:buNone/>
              <a:defRPr/>
            </a:pPr>
            <a:endParaRPr lang="en-US" altLang="zh-CN" sz="2800" b="1" dirty="0">
              <a:effectLst>
                <a:outerShdw blurRad="38100" dist="38100" dir="2700000" algn="tl">
                  <a:srgbClr val="FFFFFF"/>
                </a:outerShdw>
              </a:effectLst>
              <a:ea typeface="宋体" pitchFamily="2" charset="-122"/>
            </a:endParaRPr>
          </a:p>
          <a:p>
            <a:pPr algn="ctr">
              <a:lnSpc>
                <a:spcPct val="120000"/>
              </a:lnSpc>
              <a:spcBef>
                <a:spcPct val="20000"/>
              </a:spcBef>
              <a:buClr>
                <a:schemeClr val="hlink"/>
              </a:buClr>
              <a:buSzPct val="70000"/>
              <a:buFont typeface="Wingdings" pitchFamily="2" charset="2"/>
              <a:buNone/>
              <a:defRPr/>
            </a:pPr>
            <a:r>
              <a:rPr lang="zh-CN" altLang="en-US" sz="2800" b="1" dirty="0">
                <a:solidFill>
                  <a:schemeClr val="accent4">
                    <a:lumMod val="50000"/>
                  </a:schemeClr>
                </a:solidFill>
                <a:effectLst>
                  <a:outerShdw blurRad="38100" dist="38100" dir="2700000" algn="tl">
                    <a:srgbClr val="FFFFFF"/>
                  </a:outerShdw>
                </a:effectLst>
                <a:latin typeface="微软雅黑" panose="020B0503020204020204" pitchFamily="34" charset="-122"/>
                <a:ea typeface="微软雅黑" panose="020B0503020204020204" pitchFamily="34" charset="-122"/>
              </a:rPr>
              <a:t>国家烟草专卖局</a:t>
            </a:r>
          </a:p>
          <a:p>
            <a:pPr algn="ctr">
              <a:lnSpc>
                <a:spcPct val="80000"/>
              </a:lnSpc>
              <a:spcBef>
                <a:spcPct val="20000"/>
              </a:spcBef>
              <a:buClr>
                <a:schemeClr val="hlink"/>
              </a:buClr>
              <a:buSzPct val="70000"/>
              <a:buFont typeface="Wingdings" pitchFamily="2" charset="2"/>
              <a:buNone/>
              <a:defRPr/>
            </a:pPr>
            <a:r>
              <a:rPr lang="zh-CN" altLang="en-US" sz="2800" b="1" dirty="0">
                <a:solidFill>
                  <a:schemeClr val="accent4">
                    <a:lumMod val="50000"/>
                  </a:schemeClr>
                </a:solidFill>
                <a:effectLst>
                  <a:outerShdw blurRad="38100" dist="38100" dir="2700000" algn="tl">
                    <a:srgbClr val="FFFFFF"/>
                  </a:outerShdw>
                </a:effectLst>
                <a:latin typeface="微软雅黑" panose="020B0503020204020204" pitchFamily="34" charset="-122"/>
                <a:ea typeface="微软雅黑" panose="020B0503020204020204" pitchFamily="34" charset="-122"/>
              </a:rPr>
              <a:t>（中国烟草总公司）</a:t>
            </a:r>
          </a:p>
          <a:p>
            <a:pPr algn="ctr">
              <a:lnSpc>
                <a:spcPct val="120000"/>
              </a:lnSpc>
              <a:spcBef>
                <a:spcPct val="20000"/>
              </a:spcBef>
              <a:buClr>
                <a:schemeClr val="hlink"/>
              </a:buClr>
              <a:buSzPct val="70000"/>
              <a:buFont typeface="Wingdings" pitchFamily="2" charset="2"/>
              <a:buNone/>
              <a:defRPr/>
            </a:pPr>
            <a:endParaRPr lang="en-US" altLang="zh-CN" sz="2000" b="1" dirty="0">
              <a:solidFill>
                <a:srgbClr val="CC3300"/>
              </a:solidFill>
              <a:effectLst>
                <a:outerShdw blurRad="38100" dist="38100" dir="2700000" algn="tl">
                  <a:srgbClr val="000000"/>
                </a:outerShdw>
              </a:effectLst>
              <a:ea typeface="宋体" pitchFamily="2" charset="-122"/>
            </a:endParaRPr>
          </a:p>
        </p:txBody>
      </p:sp>
      <p:sp>
        <p:nvSpPr>
          <p:cNvPr id="58374" name="AutoShape 6"/>
          <p:cNvSpPr>
            <a:spLocks noChangeArrowheads="1"/>
          </p:cNvSpPr>
          <p:nvPr/>
        </p:nvSpPr>
        <p:spPr bwMode="gray">
          <a:xfrm>
            <a:off x="5867401" y="2971801"/>
            <a:ext cx="3781425" cy="498475"/>
          </a:xfrm>
          <a:prstGeom prst="roundRect">
            <a:avLst>
              <a:gd name="adj" fmla="val 50000"/>
            </a:avLst>
          </a:prstGeom>
          <a:solidFill>
            <a:srgbClr val="FFC000"/>
          </a:solidFill>
          <a:ln w="38100" algn="ctr">
            <a:solidFill>
              <a:schemeClr val="accent1">
                <a:lumMod val="75000"/>
              </a:schemeClr>
            </a:solidFill>
            <a:round/>
            <a:headEnd/>
            <a:tailEnd/>
          </a:ln>
          <a:effectLst/>
        </p:spPr>
        <p:txBody>
          <a:bodyPr wrap="none" anchor="ctr"/>
          <a:lstStyle/>
          <a:p>
            <a:pPr algn="ctr">
              <a:defRPr/>
            </a:pPr>
            <a:r>
              <a:rPr lang="zh-CN" altLang="en-US" sz="2800" b="1" dirty="0">
                <a:solidFill>
                  <a:schemeClr val="bg1"/>
                </a:solidFill>
                <a:latin typeface="微软雅黑" panose="020B0503020204020204" pitchFamily="34" charset="-122"/>
                <a:ea typeface="微软雅黑" panose="020B0503020204020204" pitchFamily="34" charset="-122"/>
              </a:rPr>
              <a:t>国家质检总局</a:t>
            </a:r>
          </a:p>
        </p:txBody>
      </p:sp>
      <p:sp>
        <p:nvSpPr>
          <p:cNvPr id="58375" name="AutoShape 7"/>
          <p:cNvSpPr>
            <a:spLocks noChangeArrowheads="1"/>
          </p:cNvSpPr>
          <p:nvPr/>
        </p:nvSpPr>
        <p:spPr bwMode="gray">
          <a:xfrm>
            <a:off x="5786846" y="3628232"/>
            <a:ext cx="3779838" cy="500063"/>
          </a:xfrm>
          <a:prstGeom prst="roundRect">
            <a:avLst>
              <a:gd name="adj" fmla="val 50000"/>
            </a:avLst>
          </a:prstGeom>
          <a:solidFill>
            <a:srgbClr val="92D050"/>
          </a:solidFill>
          <a:ln w="38100" algn="ctr">
            <a:solidFill>
              <a:schemeClr val="accent1">
                <a:lumMod val="75000"/>
              </a:schemeClr>
            </a:solidFill>
            <a:round/>
            <a:headEnd/>
            <a:tailEnd/>
          </a:ln>
          <a:effectLst/>
        </p:spPr>
        <p:txBody>
          <a:bodyPr wrap="none" anchor="ctr"/>
          <a:lstStyle/>
          <a:p>
            <a:pPr algn="ctr">
              <a:defRPr/>
            </a:pPr>
            <a:r>
              <a:rPr lang="zh-CN" altLang="en-US" sz="2800" b="1" dirty="0">
                <a:solidFill>
                  <a:schemeClr val="bg1"/>
                </a:solidFill>
                <a:latin typeface="微软雅黑" panose="020B0503020204020204" pitchFamily="34" charset="-122"/>
                <a:ea typeface="微软雅黑" panose="020B0503020204020204" pitchFamily="34" charset="-122"/>
              </a:rPr>
              <a:t>国家工商总局</a:t>
            </a:r>
          </a:p>
        </p:txBody>
      </p:sp>
      <p:sp>
        <p:nvSpPr>
          <p:cNvPr id="58376" name="AutoShape 8"/>
          <p:cNvSpPr>
            <a:spLocks noChangeArrowheads="1"/>
          </p:cNvSpPr>
          <p:nvPr/>
        </p:nvSpPr>
        <p:spPr bwMode="gray">
          <a:xfrm>
            <a:off x="5667376" y="4286251"/>
            <a:ext cx="3781425" cy="500063"/>
          </a:xfrm>
          <a:prstGeom prst="roundRect">
            <a:avLst>
              <a:gd name="adj" fmla="val 50000"/>
            </a:avLst>
          </a:prstGeom>
          <a:solidFill>
            <a:schemeClr val="accent2">
              <a:lumMod val="50000"/>
            </a:schemeClr>
          </a:solidFill>
          <a:ln w="38100" algn="ctr">
            <a:solidFill>
              <a:schemeClr val="accent1">
                <a:lumMod val="75000"/>
              </a:schemeClr>
            </a:solidFill>
            <a:round/>
            <a:headEnd/>
            <a:tailEnd/>
          </a:ln>
          <a:effectLst/>
        </p:spPr>
        <p:txBody>
          <a:bodyPr wrap="none" anchor="ctr"/>
          <a:lstStyle/>
          <a:p>
            <a:pPr algn="ctr">
              <a:defRPr/>
            </a:pPr>
            <a:endParaRPr lang="en-US" altLang="zh-CN" b="1" dirty="0">
              <a:solidFill>
                <a:srgbClr val="CC3300"/>
              </a:solidFill>
              <a:effectLst>
                <a:outerShdw blurRad="38100" dist="38100" dir="2700000" algn="tl">
                  <a:srgbClr val="000000"/>
                </a:outerShdw>
              </a:effectLst>
              <a:ea typeface="宋体" pitchFamily="2" charset="-122"/>
            </a:endParaRPr>
          </a:p>
          <a:p>
            <a:pPr algn="ctr">
              <a:defRPr/>
            </a:pPr>
            <a:r>
              <a:rPr lang="zh-CN" altLang="en-US" sz="2800" b="1" dirty="0">
                <a:solidFill>
                  <a:schemeClr val="bg1"/>
                </a:solidFill>
                <a:latin typeface="微软雅黑" panose="020B0503020204020204" pitchFamily="34" charset="-122"/>
                <a:ea typeface="微软雅黑" panose="020B0503020204020204" pitchFamily="34" charset="-122"/>
              </a:rPr>
              <a:t>财政部</a:t>
            </a:r>
          </a:p>
          <a:p>
            <a:pPr algn="ctr">
              <a:defRPr/>
            </a:pPr>
            <a:endParaRPr lang="en-US" altLang="zh-CN" b="1" dirty="0">
              <a:solidFill>
                <a:schemeClr val="bg1"/>
              </a:solidFill>
              <a:ea typeface="宋体" pitchFamily="2" charset="-122"/>
            </a:endParaRPr>
          </a:p>
        </p:txBody>
      </p:sp>
      <p:sp>
        <p:nvSpPr>
          <p:cNvPr id="58377" name="AutoShape 9"/>
          <p:cNvSpPr>
            <a:spLocks noChangeArrowheads="1"/>
          </p:cNvSpPr>
          <p:nvPr/>
        </p:nvSpPr>
        <p:spPr bwMode="gray">
          <a:xfrm>
            <a:off x="5376864" y="4956176"/>
            <a:ext cx="3781425" cy="500063"/>
          </a:xfrm>
          <a:prstGeom prst="roundRect">
            <a:avLst>
              <a:gd name="adj" fmla="val 50000"/>
            </a:avLst>
          </a:prstGeom>
          <a:solidFill>
            <a:schemeClr val="accent1">
              <a:lumMod val="50000"/>
            </a:schemeClr>
          </a:solidFill>
          <a:ln w="38100" algn="ctr">
            <a:solidFill>
              <a:schemeClr val="accent1">
                <a:lumMod val="75000"/>
              </a:schemeClr>
            </a:solidFill>
            <a:round/>
            <a:headEnd/>
            <a:tailEnd/>
          </a:ln>
          <a:effectLst/>
        </p:spPr>
        <p:txBody>
          <a:bodyPr wrap="none" anchor="ctr"/>
          <a:lstStyle/>
          <a:p>
            <a:pPr algn="ctr">
              <a:defRPr/>
            </a:pPr>
            <a:r>
              <a:rPr lang="zh-CN" altLang="en-US" sz="2800" b="1" dirty="0">
                <a:solidFill>
                  <a:schemeClr val="bg1"/>
                </a:solidFill>
                <a:latin typeface="微软雅黑" panose="020B0503020204020204" pitchFamily="34" charset="-122"/>
                <a:ea typeface="微软雅黑" panose="020B0503020204020204" pitchFamily="34" charset="-122"/>
              </a:rPr>
              <a:t>海关总署</a:t>
            </a:r>
          </a:p>
        </p:txBody>
      </p:sp>
      <p:sp>
        <p:nvSpPr>
          <p:cNvPr id="58378" name="Text Box 10"/>
          <p:cNvSpPr txBox="1">
            <a:spLocks noChangeArrowheads="1"/>
          </p:cNvSpPr>
          <p:nvPr/>
        </p:nvSpPr>
        <p:spPr bwMode="gray">
          <a:xfrm>
            <a:off x="2166938" y="2643189"/>
            <a:ext cx="3975100" cy="329247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ctr">
              <a:defRPr/>
            </a:pPr>
            <a:r>
              <a:rPr lang="en-US" altLang="zh-CN" sz="2000" b="1" dirty="0">
                <a:solidFill>
                  <a:srgbClr val="FFFF00"/>
                </a:solidFill>
                <a:effectLst>
                  <a:outerShdw blurRad="38100" dist="38100" dir="2700000" algn="tl">
                    <a:srgbClr val="C0C0C0"/>
                  </a:outerShdw>
                </a:effectLst>
                <a:ea typeface="宋体" pitchFamily="2" charset="-122"/>
              </a:rPr>
              <a:t>  </a:t>
            </a:r>
            <a:r>
              <a:rPr lang="zh-CN" altLang="en-US" sz="2800" b="1" dirty="0">
                <a:solidFill>
                  <a:schemeClr val="bg1"/>
                </a:solidFill>
                <a:latin typeface="微软雅黑" panose="020B0503020204020204" pitchFamily="34" charset="-122"/>
                <a:ea typeface="微软雅黑" panose="020B0503020204020204" pitchFamily="34" charset="-122"/>
              </a:rPr>
              <a:t>工业信息化部组长</a:t>
            </a:r>
          </a:p>
          <a:p>
            <a:pPr algn="ctr">
              <a:defRPr/>
            </a:pPr>
            <a:endParaRPr lang="zh-CN" altLang="en-US" b="1" dirty="0">
              <a:solidFill>
                <a:schemeClr val="bg1"/>
              </a:solidFill>
              <a:latin typeface="微软雅黑" panose="020B0503020204020204" pitchFamily="34" charset="-122"/>
              <a:ea typeface="微软雅黑" panose="020B0503020204020204" pitchFamily="34" charset="-122"/>
            </a:endParaRPr>
          </a:p>
          <a:p>
            <a:pPr algn="ctr">
              <a:defRPr/>
            </a:pPr>
            <a:r>
              <a:rPr lang="zh-CN" altLang="en-US" sz="2800" b="1" dirty="0">
                <a:solidFill>
                  <a:schemeClr val="bg1"/>
                </a:solidFill>
                <a:latin typeface="微软雅黑" panose="020B0503020204020204" pitchFamily="34" charset="-122"/>
                <a:ea typeface="微软雅黑" panose="020B0503020204020204" pitchFamily="34" charset="-122"/>
              </a:rPr>
              <a:t>卫生部 副组长</a:t>
            </a:r>
          </a:p>
          <a:p>
            <a:pPr algn="ctr">
              <a:defRPr/>
            </a:pPr>
            <a:endParaRPr lang="zh-CN" altLang="en-US" sz="2800" b="1" dirty="0">
              <a:solidFill>
                <a:schemeClr val="bg1"/>
              </a:solidFill>
              <a:latin typeface="微软雅黑" panose="020B0503020204020204" pitchFamily="34" charset="-122"/>
              <a:ea typeface="微软雅黑" panose="020B0503020204020204" pitchFamily="34" charset="-122"/>
            </a:endParaRPr>
          </a:p>
          <a:p>
            <a:pPr algn="ctr">
              <a:defRPr/>
            </a:pPr>
            <a:r>
              <a:rPr lang="zh-CN" altLang="en-US" sz="2800" b="1" dirty="0">
                <a:solidFill>
                  <a:schemeClr val="bg1"/>
                </a:solidFill>
                <a:latin typeface="微软雅黑" panose="020B0503020204020204" pitchFamily="34" charset="-122"/>
                <a:ea typeface="微软雅黑" panose="020B0503020204020204" pitchFamily="34" charset="-122"/>
              </a:rPr>
              <a:t>外交部 副组长</a:t>
            </a:r>
          </a:p>
          <a:p>
            <a:pPr algn="ctr">
              <a:defRPr/>
            </a:pPr>
            <a:endParaRPr lang="zh-CN" altLang="en-US" sz="3600" b="1" dirty="0">
              <a:solidFill>
                <a:srgbClr val="FFFF00"/>
              </a:solidFill>
              <a:latin typeface="微软雅黑" panose="020B0503020204020204" pitchFamily="34" charset="-122"/>
              <a:ea typeface="微软雅黑" panose="020B0503020204020204" pitchFamily="34" charset="-122"/>
            </a:endParaRPr>
          </a:p>
          <a:p>
            <a:pPr algn="ctr">
              <a:defRPr/>
            </a:pPr>
            <a:endParaRPr lang="en-US" altLang="zh-CN" sz="3600" b="1" dirty="0">
              <a:solidFill>
                <a:srgbClr val="FFFF00"/>
              </a:solidFill>
              <a:effectLst>
                <a:outerShdw blurRad="38100" dist="38100" dir="2700000" algn="tl">
                  <a:srgbClr val="C0C0C0"/>
                </a:outerShdw>
              </a:effectLst>
              <a:ea typeface="宋体" pitchFamily="2" charset="-122"/>
            </a:endParaRPr>
          </a:p>
        </p:txBody>
      </p:sp>
      <p:sp>
        <p:nvSpPr>
          <p:cNvPr id="56330" name="Rectangle 11"/>
          <p:cNvSpPr>
            <a:spLocks noChangeArrowheads="1"/>
          </p:cNvSpPr>
          <p:nvPr/>
        </p:nvSpPr>
        <p:spPr bwMode="auto">
          <a:xfrm>
            <a:off x="1666875" y="6019801"/>
            <a:ext cx="88582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zh-CN" altLang="en-US" sz="2800" b="1" dirty="0">
                <a:solidFill>
                  <a:schemeClr val="accent4">
                    <a:lumMod val="50000"/>
                  </a:schemeClr>
                </a:solidFill>
                <a:latin typeface="微软雅黑" panose="020B0503020204020204" pitchFamily="34" charset="-122"/>
                <a:ea typeface="微软雅黑" panose="020B0503020204020204" pitchFamily="34" charset="-122"/>
              </a:rPr>
              <a:t>中国</a:t>
            </a:r>
            <a:r>
              <a:rPr lang="en-US" altLang="zh-CN" sz="2800" b="1" dirty="0">
                <a:solidFill>
                  <a:schemeClr val="accent4">
                    <a:lumMod val="50000"/>
                  </a:schemeClr>
                </a:solidFill>
                <a:latin typeface="微软雅黑" panose="020B0503020204020204" pitchFamily="34" charset="-122"/>
                <a:ea typeface="微软雅黑" panose="020B0503020204020204" pitchFamily="34" charset="-122"/>
              </a:rPr>
              <a:t>《</a:t>
            </a:r>
            <a:r>
              <a:rPr lang="zh-CN" altLang="en-US" sz="2800" b="1" dirty="0">
                <a:solidFill>
                  <a:schemeClr val="accent4">
                    <a:lumMod val="50000"/>
                  </a:schemeClr>
                </a:solidFill>
                <a:latin typeface="微软雅黑" panose="020B0503020204020204" pitchFamily="34" charset="-122"/>
                <a:ea typeface="微软雅黑" panose="020B0503020204020204" pitchFamily="34" charset="-122"/>
              </a:rPr>
              <a:t>烟草控制框架公约</a:t>
            </a:r>
            <a:r>
              <a:rPr lang="en-US" altLang="zh-CN" sz="2800" b="1" dirty="0">
                <a:solidFill>
                  <a:schemeClr val="accent4">
                    <a:lumMod val="50000"/>
                  </a:schemeClr>
                </a:solidFill>
                <a:latin typeface="微软雅黑" panose="020B0503020204020204" pitchFamily="34" charset="-122"/>
                <a:ea typeface="微软雅黑" panose="020B0503020204020204" pitchFamily="34" charset="-122"/>
              </a:rPr>
              <a:t>》</a:t>
            </a:r>
            <a:r>
              <a:rPr lang="zh-CN" altLang="en-US" sz="2800" b="1" dirty="0">
                <a:solidFill>
                  <a:schemeClr val="accent4">
                    <a:lumMod val="50000"/>
                  </a:schemeClr>
                </a:solidFill>
                <a:latin typeface="微软雅黑" panose="020B0503020204020204" pitchFamily="34" charset="-122"/>
                <a:ea typeface="微软雅黑" panose="020B0503020204020204" pitchFamily="34" charset="-122"/>
              </a:rPr>
              <a:t>履约工作部际协调领导小组</a:t>
            </a:r>
          </a:p>
        </p:txBody>
      </p:sp>
      <p:pic>
        <p:nvPicPr>
          <p:cNvPr id="58382" name="Picture 14" descr="中国烟草"/>
          <p:cNvPicPr>
            <a:picLocks noChangeAspect="1" noChangeArrowheads="1"/>
          </p:cNvPicPr>
          <p:nvPr/>
        </p:nvPicPr>
        <p:blipFill>
          <a:blip r:embed="rId2"/>
          <a:srcRect/>
          <a:stretch>
            <a:fillRect/>
          </a:stretch>
        </p:blipFill>
        <p:spPr bwMode="auto">
          <a:xfrm>
            <a:off x="5310189" y="1285876"/>
            <a:ext cx="4116387" cy="434975"/>
          </a:xfrm>
          <a:prstGeom prst="rect">
            <a:avLst/>
          </a:prstGeom>
          <a:noFill/>
          <a:ln>
            <a:solidFill>
              <a:schemeClr val="tx2">
                <a:lumMod val="75000"/>
              </a:schemeClr>
            </a:solidFill>
          </a:ln>
        </p:spPr>
      </p:pic>
      <p:sp>
        <p:nvSpPr>
          <p:cNvPr id="14" name="下箭头 13"/>
          <p:cNvSpPr/>
          <p:nvPr/>
        </p:nvSpPr>
        <p:spPr>
          <a:xfrm rot="2467640">
            <a:off x="4197350" y="1458913"/>
            <a:ext cx="1028700" cy="1344612"/>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b="1" dirty="0">
                <a:solidFill>
                  <a:srgbClr val="FF0000"/>
                </a:solidFill>
                <a:latin typeface="微软雅黑" pitchFamily="34" charset="-122"/>
                <a:ea typeface="微软雅黑" pitchFamily="34" charset="-122"/>
              </a:rPr>
              <a:t>归属</a:t>
            </a:r>
          </a:p>
        </p:txBody>
      </p:sp>
      <p:sp>
        <p:nvSpPr>
          <p:cNvPr id="56333" name="标题 16"/>
          <p:cNvSpPr>
            <a:spLocks noGrp="1"/>
          </p:cNvSpPr>
          <p:nvPr>
            <p:ph type="title"/>
          </p:nvPr>
        </p:nvSpPr>
        <p:spPr>
          <a:xfrm>
            <a:off x="852489" y="107158"/>
            <a:ext cx="8305800" cy="1143000"/>
          </a:xfrm>
        </p:spPr>
        <p:txBody>
          <a:bodyPr/>
          <a:lstStyle/>
          <a:p>
            <a:pPr marL="342900" indent="-342900"/>
            <a:r>
              <a:rPr lang="zh-CN" altLang="en-US" sz="3600" b="1" dirty="0">
                <a:solidFill>
                  <a:schemeClr val="accent4">
                    <a:lumMod val="50000"/>
                  </a:schemeClr>
                </a:solidFill>
                <a:latin typeface="微软雅黑" panose="020B0503020204020204" pitchFamily="34" charset="-122"/>
                <a:ea typeface="微软雅黑" panose="020B0503020204020204" pitchFamily="34" charset="-122"/>
              </a:rPr>
              <a:t>控烟机制的问题</a:t>
            </a:r>
            <a:endParaRPr lang="en-US" altLang="zh-CN" sz="3600" b="1" dirty="0">
              <a:solidFill>
                <a:schemeClr val="accent4">
                  <a:lumMod val="50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4444053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27051" y="836613"/>
            <a:ext cx="10972800" cy="947942"/>
          </a:xfrm>
        </p:spPr>
        <p:txBody>
          <a:bodyPr>
            <a:noAutofit/>
          </a:bodyPr>
          <a:lstStyle/>
          <a:p>
            <a:pPr eaLnBrk="1" hangingPunct="1">
              <a:defRPr/>
            </a:pPr>
            <a:r>
              <a:rPr lang="zh-CN" altLang="en-US" sz="4000" b="1" dirty="0" smtClean="0">
                <a:solidFill>
                  <a:srgbClr val="C00000"/>
                </a:solidFill>
                <a:latin typeface="微软雅黑" pitchFamily="34" charset="-122"/>
                <a:ea typeface="微软雅黑" pitchFamily="34" charset="-122"/>
              </a:rPr>
              <a:t>可以清楚地看到：</a:t>
            </a:r>
            <a:r>
              <a:rPr lang="en-US" altLang="zh-CN" sz="4000" b="1" dirty="0" smtClean="0">
                <a:solidFill>
                  <a:srgbClr val="C00000"/>
                </a:solidFill>
                <a:latin typeface="微软雅黑" pitchFamily="34" charset="-122"/>
                <a:ea typeface="微软雅黑" pitchFamily="34" charset="-122"/>
              </a:rPr>
              <a:t/>
            </a:r>
            <a:br>
              <a:rPr lang="en-US" altLang="zh-CN" sz="4000" b="1" dirty="0" smtClean="0">
                <a:solidFill>
                  <a:srgbClr val="C00000"/>
                </a:solidFill>
                <a:latin typeface="微软雅黑" pitchFamily="34" charset="-122"/>
                <a:ea typeface="微软雅黑" pitchFamily="34" charset="-122"/>
              </a:rPr>
            </a:br>
            <a:endParaRPr lang="zh-CN" altLang="en-US" sz="4000" dirty="0" smtClean="0">
              <a:solidFill>
                <a:srgbClr val="C00000"/>
              </a:solidFill>
              <a:latin typeface="微软雅黑" pitchFamily="34" charset="-122"/>
              <a:ea typeface="微软雅黑" pitchFamily="34" charset="-122"/>
            </a:endParaRPr>
          </a:p>
        </p:txBody>
      </p:sp>
      <p:sp>
        <p:nvSpPr>
          <p:cNvPr id="55299" name="内容占位符 2"/>
          <p:cNvSpPr>
            <a:spLocks noGrp="1"/>
          </p:cNvSpPr>
          <p:nvPr>
            <p:ph idx="1"/>
          </p:nvPr>
        </p:nvSpPr>
        <p:spPr>
          <a:xfrm>
            <a:off x="598072" y="1784555"/>
            <a:ext cx="10972800" cy="4525963"/>
          </a:xfrm>
        </p:spPr>
        <p:txBody>
          <a:bodyPr/>
          <a:lstStyle/>
          <a:p>
            <a:pPr>
              <a:lnSpc>
                <a:spcPct val="150000"/>
              </a:lnSpc>
              <a:buNone/>
            </a:pPr>
            <a:r>
              <a:rPr lang="en-US" altLang="zh-CN" b="1" dirty="0" smtClean="0">
                <a:solidFill>
                  <a:srgbClr val="002060"/>
                </a:solidFill>
              </a:rPr>
              <a:t>1</a:t>
            </a:r>
            <a:r>
              <a:rPr lang="en-US" altLang="zh-CN" b="1" dirty="0" smtClean="0">
                <a:solidFill>
                  <a:srgbClr val="002060"/>
                </a:solidFill>
                <a:latin typeface="黑体" pitchFamily="49" charset="-122"/>
                <a:ea typeface="黑体" pitchFamily="49" charset="-122"/>
              </a:rPr>
              <a:t>.</a:t>
            </a:r>
            <a:r>
              <a:rPr lang="zh-CN" altLang="en-US" b="1" dirty="0" smtClean="0">
                <a:solidFill>
                  <a:srgbClr val="002060"/>
                </a:solidFill>
                <a:latin typeface="黑体" pitchFamily="49" charset="-122"/>
                <a:ea typeface="黑体" pitchFamily="49" charset="-122"/>
              </a:rPr>
              <a:t>实际上掌握着中国烟草业走向的烟草专卖局（即中国烟草总公司）主导着这一关键政策的制定</a:t>
            </a:r>
            <a:r>
              <a:rPr lang="en-US" altLang="zh-CN" b="1" dirty="0" smtClean="0">
                <a:solidFill>
                  <a:srgbClr val="002060"/>
                </a:solidFill>
                <a:latin typeface="黑体" pitchFamily="49" charset="-122"/>
                <a:ea typeface="黑体" pitchFamily="49" charset="-122"/>
              </a:rPr>
              <a:t>;</a:t>
            </a:r>
            <a:r>
              <a:rPr lang="zh-CN" altLang="zh-CN" b="1" dirty="0">
                <a:solidFill>
                  <a:srgbClr val="002060"/>
                </a:solidFill>
                <a:latin typeface="黑体" pitchFamily="49" charset="-122"/>
                <a:ea typeface="黑体" pitchFamily="49" charset="-122"/>
              </a:rPr>
              <a:t>烟草专卖局在制定政策时不会也不可能约束自身的企业</a:t>
            </a:r>
            <a:r>
              <a:rPr lang="zh-CN" altLang="zh-CN" b="1" dirty="0" smtClean="0">
                <a:solidFill>
                  <a:srgbClr val="002060"/>
                </a:solidFill>
                <a:latin typeface="黑体" pitchFamily="49" charset="-122"/>
                <a:ea typeface="黑体" pitchFamily="49" charset="-122"/>
              </a:rPr>
              <a:t>行为</a:t>
            </a:r>
            <a:r>
              <a:rPr lang="zh-CN" altLang="en-US" b="1" dirty="0" smtClean="0">
                <a:solidFill>
                  <a:srgbClr val="002060"/>
                </a:solidFill>
                <a:latin typeface="黑体" pitchFamily="49" charset="-122"/>
                <a:ea typeface="黑体" pitchFamily="49" charset="-122"/>
              </a:rPr>
              <a:t>；</a:t>
            </a:r>
            <a:endParaRPr lang="en-US" altLang="zh-CN" b="1" dirty="0">
              <a:solidFill>
                <a:srgbClr val="002060"/>
              </a:solidFill>
              <a:latin typeface="黑体" pitchFamily="49" charset="-122"/>
              <a:ea typeface="黑体" pitchFamily="49" charset="-122"/>
            </a:endParaRPr>
          </a:p>
          <a:p>
            <a:pPr>
              <a:lnSpc>
                <a:spcPct val="150000"/>
              </a:lnSpc>
              <a:buNone/>
            </a:pPr>
            <a:r>
              <a:rPr lang="en-US" altLang="zh-CN" b="1" dirty="0" smtClean="0">
                <a:solidFill>
                  <a:srgbClr val="002060"/>
                </a:solidFill>
                <a:latin typeface="黑体" pitchFamily="49" charset="-122"/>
                <a:ea typeface="黑体" pitchFamily="49" charset="-122"/>
              </a:rPr>
              <a:t>2.</a:t>
            </a:r>
            <a:r>
              <a:rPr lang="zh-CN" altLang="en-US" b="1" dirty="0" smtClean="0">
                <a:solidFill>
                  <a:srgbClr val="002060"/>
                </a:solidFill>
                <a:latin typeface="黑体" pitchFamily="49" charset="-122"/>
                <a:ea typeface="黑体" pitchFamily="49" charset="-122"/>
              </a:rPr>
              <a:t>坚决不上图形警示，害怕影响烟草营销；</a:t>
            </a:r>
            <a:endParaRPr lang="en-US" altLang="zh-CN" b="1" dirty="0" smtClean="0">
              <a:solidFill>
                <a:srgbClr val="002060"/>
              </a:solidFill>
              <a:latin typeface="黑体" pitchFamily="49" charset="-122"/>
              <a:ea typeface="黑体" pitchFamily="49" charset="-122"/>
            </a:endParaRPr>
          </a:p>
          <a:p>
            <a:pPr>
              <a:lnSpc>
                <a:spcPct val="150000"/>
              </a:lnSpc>
              <a:buNone/>
            </a:pPr>
            <a:r>
              <a:rPr lang="en-US" altLang="zh-CN" b="1" dirty="0" smtClean="0">
                <a:solidFill>
                  <a:srgbClr val="002060"/>
                </a:solidFill>
                <a:latin typeface="黑体" pitchFamily="49" charset="-122"/>
                <a:ea typeface="黑体" pitchFamily="49" charset="-122"/>
              </a:rPr>
              <a:t>3.</a:t>
            </a:r>
            <a:r>
              <a:rPr lang="zh-CN" altLang="en-US" b="1" dirty="0" smtClean="0">
                <a:solidFill>
                  <a:srgbClr val="002060"/>
                </a:solidFill>
                <a:latin typeface="黑体" pitchFamily="49" charset="-122"/>
                <a:ea typeface="黑体" pitchFamily="49" charset="-122"/>
              </a:rPr>
              <a:t>在众多压力底下，采取迂回、敷衍、拖延的手段，美其名曰“分步实施”；</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图示 5"/>
          <p:cNvGraphicFramePr/>
          <p:nvPr>
            <p:extLst>
              <p:ext uri="{D42A27DB-BD31-4B8C-83A1-F6EECF244321}">
                <p14:modId xmlns:p14="http://schemas.microsoft.com/office/powerpoint/2010/main" val="1637699423"/>
              </p:ext>
            </p:extLst>
          </p:nvPr>
        </p:nvGraphicFramePr>
        <p:xfrm>
          <a:off x="2029097" y="1602377"/>
          <a:ext cx="7410995" cy="46927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文本框 6"/>
          <p:cNvSpPr txBox="1"/>
          <p:nvPr/>
        </p:nvSpPr>
        <p:spPr>
          <a:xfrm>
            <a:off x="1715587" y="888275"/>
            <a:ext cx="1005403" cy="584775"/>
          </a:xfrm>
          <a:prstGeom prst="rect">
            <a:avLst/>
          </a:prstGeom>
          <a:noFill/>
        </p:spPr>
        <p:txBody>
          <a:bodyPr wrap="none" rtlCol="0">
            <a:spAutoFit/>
          </a:bodyPr>
          <a:lstStyle/>
          <a:p>
            <a:r>
              <a:rPr lang="zh-CN" altLang="en-US" sz="3200" dirty="0" smtClean="0">
                <a:solidFill>
                  <a:schemeClr val="accent5">
                    <a:lumMod val="50000"/>
                  </a:schemeClr>
                </a:solidFill>
                <a:latin typeface="微软雅黑" panose="020B0503020204020204" pitchFamily="34" charset="-122"/>
                <a:ea typeface="微软雅黑" panose="020B0503020204020204" pitchFamily="34" charset="-122"/>
              </a:rPr>
              <a:t>目录</a:t>
            </a:r>
            <a:endParaRPr lang="zh-CN" altLang="en-US" sz="3200" dirty="0">
              <a:solidFill>
                <a:schemeClr val="accent5">
                  <a:lumMod val="50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9438485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图示 5"/>
          <p:cNvGraphicFramePr/>
          <p:nvPr>
            <p:extLst>
              <p:ext uri="{D42A27DB-BD31-4B8C-83A1-F6EECF244321}">
                <p14:modId xmlns:p14="http://schemas.microsoft.com/office/powerpoint/2010/main" val="2791897168"/>
              </p:ext>
            </p:extLst>
          </p:nvPr>
        </p:nvGraphicFramePr>
        <p:xfrm>
          <a:off x="2029097" y="1602377"/>
          <a:ext cx="7410995" cy="46927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文本框 6"/>
          <p:cNvSpPr txBox="1"/>
          <p:nvPr/>
        </p:nvSpPr>
        <p:spPr>
          <a:xfrm>
            <a:off x="1715587" y="888275"/>
            <a:ext cx="1005403" cy="584775"/>
          </a:xfrm>
          <a:prstGeom prst="rect">
            <a:avLst/>
          </a:prstGeom>
          <a:noFill/>
        </p:spPr>
        <p:txBody>
          <a:bodyPr wrap="none" rtlCol="0">
            <a:spAutoFit/>
          </a:bodyPr>
          <a:lstStyle/>
          <a:p>
            <a:r>
              <a:rPr lang="zh-CN" altLang="en-US" sz="3200" dirty="0" smtClean="0">
                <a:solidFill>
                  <a:schemeClr val="accent5">
                    <a:lumMod val="50000"/>
                  </a:schemeClr>
                </a:solidFill>
                <a:latin typeface="微软雅黑" panose="020B0503020204020204" pitchFamily="34" charset="-122"/>
                <a:ea typeface="微软雅黑" panose="020B0503020204020204" pitchFamily="34" charset="-122"/>
              </a:rPr>
              <a:t>目录</a:t>
            </a:r>
            <a:endParaRPr lang="zh-CN" altLang="en-US" sz="3200" dirty="0">
              <a:solidFill>
                <a:schemeClr val="accent5">
                  <a:lumMod val="50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9438485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889819" y="563871"/>
            <a:ext cx="9144000" cy="910968"/>
          </a:xfrm>
        </p:spPr>
        <p:txBody>
          <a:bodyPr>
            <a:normAutofit/>
          </a:bodyPr>
          <a:lstStyle/>
          <a:p>
            <a:pPr algn="l"/>
            <a:r>
              <a:rPr lang="zh-CN" altLang="en-US" sz="4000" b="1" dirty="0" smtClean="0">
                <a:solidFill>
                  <a:srgbClr val="C00000"/>
                </a:solidFill>
                <a:latin typeface="微软雅黑" pitchFamily="34" charset="-122"/>
                <a:ea typeface="微软雅黑" pitchFamily="34" charset="-122"/>
              </a:rPr>
              <a:t>国际</a:t>
            </a:r>
            <a:endParaRPr lang="zh-CN" altLang="en-US" sz="4000" b="1" dirty="0">
              <a:solidFill>
                <a:srgbClr val="C00000"/>
              </a:solidFill>
              <a:latin typeface="微软雅黑" pitchFamily="34" charset="-122"/>
              <a:ea typeface="微软雅黑" pitchFamily="34" charset="-122"/>
            </a:endParaRPr>
          </a:p>
        </p:txBody>
      </p:sp>
      <p:pic>
        <p:nvPicPr>
          <p:cNvPr id="4" name="Picture 2"/>
          <p:cNvPicPr>
            <a:picLocks noChangeAspect="1" noChangeArrowheads="1"/>
          </p:cNvPicPr>
          <p:nvPr/>
        </p:nvPicPr>
        <p:blipFill>
          <a:blip r:embed="rId2" cstate="print"/>
          <a:srcRect/>
          <a:stretch>
            <a:fillRect/>
          </a:stretch>
        </p:blipFill>
        <p:spPr bwMode="auto">
          <a:xfrm>
            <a:off x="1530828" y="1393058"/>
            <a:ext cx="3424630" cy="4813605"/>
          </a:xfrm>
          <a:prstGeom prst="rect">
            <a:avLst/>
          </a:prstGeom>
          <a:noFill/>
          <a:ln w="9525">
            <a:noFill/>
            <a:miter lim="800000"/>
            <a:headEnd/>
            <a:tailEnd/>
          </a:ln>
        </p:spPr>
      </p:pic>
      <p:sp>
        <p:nvSpPr>
          <p:cNvPr id="5" name="圆角矩形 4"/>
          <p:cNvSpPr/>
          <p:nvPr/>
        </p:nvSpPr>
        <p:spPr>
          <a:xfrm>
            <a:off x="5193687" y="1342103"/>
            <a:ext cx="5759449" cy="483747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2800" b="1" dirty="0">
                <a:solidFill>
                  <a:schemeClr val="accent4">
                    <a:lumMod val="50000"/>
                  </a:schemeClr>
                </a:solidFill>
                <a:latin typeface="微软雅黑" pitchFamily="34" charset="-122"/>
                <a:ea typeface="微软雅黑" pitchFamily="34" charset="-122"/>
              </a:rPr>
              <a:t>国际排名报告</a:t>
            </a:r>
            <a:endParaRPr lang="en-US" altLang="zh-CN" sz="2800" b="1" dirty="0">
              <a:solidFill>
                <a:schemeClr val="accent4">
                  <a:lumMod val="50000"/>
                </a:schemeClr>
              </a:solidFill>
              <a:latin typeface="微软雅黑" pitchFamily="34" charset="-122"/>
              <a:ea typeface="微软雅黑" pitchFamily="34" charset="-122"/>
            </a:endParaRPr>
          </a:p>
          <a:p>
            <a:pPr>
              <a:defRPr/>
            </a:pPr>
            <a:r>
              <a:rPr lang="en-US" altLang="zh-CN" sz="2800" b="1" dirty="0">
                <a:solidFill>
                  <a:schemeClr val="accent4">
                    <a:lumMod val="50000"/>
                  </a:schemeClr>
                </a:solidFill>
                <a:latin typeface="微软雅黑" pitchFamily="34" charset="-122"/>
                <a:ea typeface="微软雅黑" pitchFamily="34" charset="-122"/>
              </a:rPr>
              <a:t>198</a:t>
            </a:r>
            <a:r>
              <a:rPr lang="zh-CN" altLang="en-US" sz="2800" b="1" dirty="0">
                <a:solidFill>
                  <a:schemeClr val="accent4">
                    <a:lumMod val="50000"/>
                  </a:schemeClr>
                </a:solidFill>
                <a:latin typeface="微软雅黑" pitchFamily="34" charset="-122"/>
                <a:ea typeface="微软雅黑" pitchFamily="34" charset="-122"/>
              </a:rPr>
              <a:t>国家</a:t>
            </a:r>
            <a:r>
              <a:rPr lang="en-US" altLang="zh-CN" sz="2800" b="1" dirty="0">
                <a:solidFill>
                  <a:schemeClr val="accent4">
                    <a:lumMod val="50000"/>
                  </a:schemeClr>
                </a:solidFill>
                <a:latin typeface="微软雅黑" pitchFamily="34" charset="-122"/>
                <a:ea typeface="微软雅黑" pitchFamily="34" charset="-122"/>
              </a:rPr>
              <a:t>/</a:t>
            </a:r>
            <a:r>
              <a:rPr lang="zh-CN" altLang="en-US" sz="2800" b="1" dirty="0">
                <a:solidFill>
                  <a:schemeClr val="accent4">
                    <a:lumMod val="50000"/>
                  </a:schemeClr>
                </a:solidFill>
                <a:latin typeface="微软雅黑" pitchFamily="34" charset="-122"/>
                <a:ea typeface="微软雅黑" pitchFamily="34" charset="-122"/>
              </a:rPr>
              <a:t>地区</a:t>
            </a:r>
            <a:r>
              <a:rPr lang="en-US" altLang="zh-CN" sz="2800" b="1" dirty="0">
                <a:solidFill>
                  <a:schemeClr val="accent4">
                    <a:lumMod val="50000"/>
                  </a:schemeClr>
                </a:solidFill>
                <a:latin typeface="微软雅黑" pitchFamily="34" charset="-122"/>
                <a:ea typeface="微软雅黑" pitchFamily="34" charset="-122"/>
              </a:rPr>
              <a:t>144</a:t>
            </a:r>
            <a:r>
              <a:rPr lang="zh-CN" altLang="en-US" sz="2800" b="1" dirty="0">
                <a:solidFill>
                  <a:schemeClr val="accent4">
                    <a:lumMod val="50000"/>
                  </a:schemeClr>
                </a:solidFill>
                <a:latin typeface="微软雅黑" pitchFamily="34" charset="-122"/>
                <a:ea typeface="微软雅黑" pitchFamily="34" charset="-122"/>
              </a:rPr>
              <a:t>名次</a:t>
            </a:r>
            <a:r>
              <a:rPr lang="en-US" altLang="zh-CN" b="1" dirty="0">
                <a:solidFill>
                  <a:schemeClr val="accent4">
                    <a:lumMod val="50000"/>
                  </a:schemeClr>
                </a:solidFill>
                <a:latin typeface="微软雅黑" pitchFamily="34" charset="-122"/>
                <a:ea typeface="微软雅黑" pitchFamily="34" charset="-122"/>
              </a:rPr>
              <a:t>(</a:t>
            </a:r>
            <a:r>
              <a:rPr lang="zh-CN" altLang="en-US" b="1" dirty="0">
                <a:solidFill>
                  <a:schemeClr val="accent4">
                    <a:lumMod val="50000"/>
                  </a:schemeClr>
                </a:solidFill>
                <a:latin typeface="微软雅黑" pitchFamily="34" charset="-122"/>
                <a:ea typeface="微软雅黑" pitchFamily="34" charset="-122"/>
              </a:rPr>
              <a:t>有并列</a:t>
            </a:r>
            <a:r>
              <a:rPr lang="en-US" altLang="zh-CN" b="1" dirty="0">
                <a:solidFill>
                  <a:schemeClr val="accent4">
                    <a:lumMod val="50000"/>
                  </a:schemeClr>
                </a:solidFill>
                <a:latin typeface="微软雅黑" pitchFamily="34" charset="-122"/>
                <a:ea typeface="微软雅黑" pitchFamily="34" charset="-122"/>
              </a:rPr>
              <a:t> </a:t>
            </a:r>
            <a:r>
              <a:rPr lang="en-US" altLang="zh-CN" sz="2000" dirty="0">
                <a:solidFill>
                  <a:schemeClr val="accent4">
                    <a:lumMod val="50000"/>
                  </a:schemeClr>
                </a:solidFill>
                <a:latin typeface="微软雅黑" pitchFamily="34" charset="-122"/>
                <a:ea typeface="微软雅黑" pitchFamily="34" charset="-122"/>
              </a:rPr>
              <a:t>)</a:t>
            </a:r>
          </a:p>
          <a:p>
            <a:pPr>
              <a:defRPr/>
            </a:pPr>
            <a:endParaRPr lang="en-US" altLang="zh-CN" sz="2800" b="1" dirty="0">
              <a:solidFill>
                <a:schemeClr val="accent4">
                  <a:lumMod val="50000"/>
                </a:schemeClr>
              </a:solidFill>
            </a:endParaRPr>
          </a:p>
          <a:p>
            <a:pPr>
              <a:defRPr/>
            </a:pPr>
            <a:r>
              <a:rPr lang="zh-CN" altLang="en-US" dirty="0">
                <a:solidFill>
                  <a:schemeClr val="accent4">
                    <a:lumMod val="50000"/>
                  </a:schemeClr>
                </a:solidFill>
                <a:latin typeface="微软雅黑" pitchFamily="34" charset="-122"/>
                <a:ea typeface="微软雅黑" pitchFamily="34" charset="-122"/>
              </a:rPr>
              <a:t> </a:t>
            </a:r>
            <a:r>
              <a:rPr lang="en-US" altLang="zh-CN" dirty="0">
                <a:solidFill>
                  <a:schemeClr val="accent4">
                    <a:lumMod val="50000"/>
                  </a:schemeClr>
                </a:solidFill>
                <a:latin typeface="微软雅黑" pitchFamily="34" charset="-122"/>
                <a:ea typeface="微软雅黑" pitchFamily="34" charset="-122"/>
              </a:rPr>
              <a:t>1</a:t>
            </a:r>
            <a:r>
              <a:rPr lang="zh-CN" altLang="en-US" dirty="0">
                <a:solidFill>
                  <a:schemeClr val="accent4">
                    <a:lumMod val="50000"/>
                  </a:schemeClr>
                </a:solidFill>
                <a:latin typeface="微软雅黑" pitchFamily="34" charset="-122"/>
                <a:ea typeface="微软雅黑" pitchFamily="34" charset="-122"/>
              </a:rPr>
              <a:t>   泰国</a:t>
            </a:r>
            <a:endParaRPr lang="en-US" altLang="zh-CN" dirty="0">
              <a:solidFill>
                <a:schemeClr val="accent4">
                  <a:lumMod val="50000"/>
                </a:schemeClr>
              </a:solidFill>
              <a:latin typeface="微软雅黑" pitchFamily="34" charset="-122"/>
              <a:ea typeface="微软雅黑" pitchFamily="34" charset="-122"/>
            </a:endParaRPr>
          </a:p>
          <a:p>
            <a:pPr>
              <a:defRPr/>
            </a:pPr>
            <a:r>
              <a:rPr lang="en-US" altLang="zh-CN" dirty="0">
                <a:solidFill>
                  <a:schemeClr val="accent4">
                    <a:lumMod val="50000"/>
                  </a:schemeClr>
                </a:solidFill>
                <a:latin typeface="微软雅黑" pitchFamily="34" charset="-122"/>
                <a:ea typeface="微软雅黑" pitchFamily="34" charset="-122"/>
              </a:rPr>
              <a:t>13 </a:t>
            </a:r>
            <a:r>
              <a:rPr lang="zh-CN" altLang="en-US" dirty="0">
                <a:solidFill>
                  <a:schemeClr val="accent4">
                    <a:lumMod val="50000"/>
                  </a:schemeClr>
                </a:solidFill>
                <a:latin typeface="微软雅黑" pitchFamily="34" charset="-122"/>
                <a:ea typeface="微软雅黑" pitchFamily="34" charset="-122"/>
              </a:rPr>
              <a:t>斯里兰卡</a:t>
            </a:r>
            <a:endParaRPr lang="en-US" altLang="zh-CN" dirty="0">
              <a:solidFill>
                <a:schemeClr val="accent4">
                  <a:lumMod val="50000"/>
                </a:schemeClr>
              </a:solidFill>
              <a:latin typeface="微软雅黑" pitchFamily="34" charset="-122"/>
              <a:ea typeface="微软雅黑" pitchFamily="34" charset="-122"/>
            </a:endParaRPr>
          </a:p>
          <a:p>
            <a:pPr>
              <a:defRPr/>
            </a:pPr>
            <a:r>
              <a:rPr lang="en-US" altLang="zh-CN" dirty="0">
                <a:solidFill>
                  <a:schemeClr val="accent4">
                    <a:lumMod val="50000"/>
                  </a:schemeClr>
                </a:solidFill>
                <a:latin typeface="微软雅黑" pitchFamily="34" charset="-122"/>
                <a:ea typeface="微软雅黑" pitchFamily="34" charset="-122"/>
              </a:rPr>
              <a:t>23 </a:t>
            </a:r>
            <a:r>
              <a:rPr lang="zh-CN" altLang="en-US" dirty="0">
                <a:solidFill>
                  <a:schemeClr val="accent4">
                    <a:lumMod val="50000"/>
                  </a:schemeClr>
                </a:solidFill>
                <a:latin typeface="微软雅黑" pitchFamily="34" charset="-122"/>
                <a:ea typeface="微软雅黑" pitchFamily="34" charset="-122"/>
              </a:rPr>
              <a:t>马来西亚</a:t>
            </a:r>
            <a:endParaRPr lang="en-US" altLang="zh-CN" dirty="0">
              <a:solidFill>
                <a:schemeClr val="accent4">
                  <a:lumMod val="50000"/>
                </a:schemeClr>
              </a:solidFill>
              <a:latin typeface="微软雅黑" pitchFamily="34" charset="-122"/>
              <a:ea typeface="微软雅黑" pitchFamily="34" charset="-122"/>
            </a:endParaRPr>
          </a:p>
          <a:p>
            <a:pPr>
              <a:defRPr/>
            </a:pPr>
            <a:r>
              <a:rPr lang="en-US" altLang="zh-CN" dirty="0">
                <a:solidFill>
                  <a:schemeClr val="accent4">
                    <a:lumMod val="50000"/>
                  </a:schemeClr>
                </a:solidFill>
                <a:latin typeface="微软雅黑" pitchFamily="34" charset="-122"/>
                <a:ea typeface="微软雅黑" pitchFamily="34" charset="-122"/>
              </a:rPr>
              <a:t>28 </a:t>
            </a:r>
            <a:r>
              <a:rPr lang="zh-CN" altLang="en-US" dirty="0">
                <a:solidFill>
                  <a:schemeClr val="accent4">
                    <a:lumMod val="50000"/>
                  </a:schemeClr>
                </a:solidFill>
                <a:latin typeface="微软雅黑" pitchFamily="34" charset="-122"/>
                <a:ea typeface="微软雅黑" pitchFamily="34" charset="-122"/>
              </a:rPr>
              <a:t>新加坡、蒙古、菲律宾、越南、中国香港、中国澳门</a:t>
            </a:r>
            <a:endParaRPr lang="en-US" altLang="zh-CN" dirty="0">
              <a:solidFill>
                <a:schemeClr val="accent4">
                  <a:lumMod val="50000"/>
                </a:schemeClr>
              </a:solidFill>
              <a:latin typeface="微软雅黑" pitchFamily="34" charset="-122"/>
              <a:ea typeface="微软雅黑" pitchFamily="34" charset="-122"/>
            </a:endParaRPr>
          </a:p>
          <a:p>
            <a:pPr>
              <a:defRPr/>
            </a:pPr>
            <a:r>
              <a:rPr lang="en-US" altLang="zh-CN" dirty="0">
                <a:solidFill>
                  <a:schemeClr val="accent4">
                    <a:lumMod val="50000"/>
                  </a:schemeClr>
                </a:solidFill>
                <a:latin typeface="微软雅黑" pitchFamily="34" charset="-122"/>
                <a:ea typeface="微软雅黑" pitchFamily="34" charset="-122"/>
              </a:rPr>
              <a:t>84 </a:t>
            </a:r>
            <a:r>
              <a:rPr lang="zh-CN" altLang="en-US" dirty="0">
                <a:solidFill>
                  <a:schemeClr val="accent4">
                    <a:lumMod val="50000"/>
                  </a:schemeClr>
                </a:solidFill>
                <a:latin typeface="微软雅黑" pitchFamily="34" charset="-122"/>
                <a:ea typeface="微软雅黑" pitchFamily="34" charset="-122"/>
              </a:rPr>
              <a:t>俄罗斯</a:t>
            </a:r>
            <a:endParaRPr lang="en-US" altLang="zh-CN" dirty="0">
              <a:solidFill>
                <a:schemeClr val="accent4">
                  <a:lumMod val="50000"/>
                </a:schemeClr>
              </a:solidFill>
              <a:latin typeface="微软雅黑" pitchFamily="34" charset="-122"/>
              <a:ea typeface="微软雅黑" pitchFamily="34" charset="-122"/>
            </a:endParaRPr>
          </a:p>
          <a:p>
            <a:pPr>
              <a:defRPr/>
            </a:pPr>
            <a:r>
              <a:rPr lang="en-US" altLang="zh-CN" dirty="0">
                <a:solidFill>
                  <a:schemeClr val="accent4">
                    <a:lumMod val="50000"/>
                  </a:schemeClr>
                </a:solidFill>
                <a:latin typeface="微软雅黑" pitchFamily="34" charset="-122"/>
                <a:ea typeface="微软雅黑" pitchFamily="34" charset="-122"/>
              </a:rPr>
              <a:t>91 </a:t>
            </a:r>
            <a:r>
              <a:rPr lang="zh-CN" altLang="en-US" dirty="0">
                <a:solidFill>
                  <a:schemeClr val="accent4">
                    <a:lumMod val="50000"/>
                  </a:schemeClr>
                </a:solidFill>
                <a:latin typeface="微软雅黑" pitchFamily="34" charset="-122"/>
                <a:ea typeface="微软雅黑" pitchFamily="34" charset="-122"/>
              </a:rPr>
              <a:t>中国台湾</a:t>
            </a:r>
            <a:endParaRPr lang="en-US" altLang="zh-CN" dirty="0">
              <a:solidFill>
                <a:schemeClr val="accent4">
                  <a:lumMod val="50000"/>
                </a:schemeClr>
              </a:solidFill>
              <a:latin typeface="微软雅黑" pitchFamily="34" charset="-122"/>
              <a:ea typeface="微软雅黑" pitchFamily="34" charset="-122"/>
            </a:endParaRPr>
          </a:p>
          <a:p>
            <a:pPr>
              <a:defRPr/>
            </a:pPr>
            <a:r>
              <a:rPr lang="en-US" altLang="zh-CN" sz="2800" b="1" dirty="0">
                <a:solidFill>
                  <a:srgbClr val="C00000"/>
                </a:solidFill>
                <a:latin typeface="微软雅黑" pitchFamily="34" charset="-122"/>
                <a:ea typeface="微软雅黑" pitchFamily="34" charset="-122"/>
              </a:rPr>
              <a:t>110</a:t>
            </a:r>
            <a:r>
              <a:rPr lang="zh-CN" altLang="en-US" sz="2800" b="1" dirty="0">
                <a:solidFill>
                  <a:srgbClr val="C00000"/>
                </a:solidFill>
                <a:latin typeface="微软雅黑" pitchFamily="34" charset="-122"/>
                <a:ea typeface="微软雅黑" pitchFamily="34" charset="-122"/>
              </a:rPr>
              <a:t>   中国（无图）</a:t>
            </a:r>
            <a:endParaRPr lang="en-US" altLang="zh-CN" sz="2800" b="1" dirty="0">
              <a:solidFill>
                <a:srgbClr val="C00000"/>
              </a:solidFill>
              <a:latin typeface="微软雅黑" pitchFamily="34" charset="-122"/>
              <a:ea typeface="微软雅黑" pitchFamily="34" charset="-122"/>
            </a:endParaRPr>
          </a:p>
        </p:txBody>
      </p:sp>
    </p:spTree>
    <p:extLst>
      <p:ext uri="{BB962C8B-B14F-4D97-AF65-F5344CB8AC3E}">
        <p14:creationId xmlns:p14="http://schemas.microsoft.com/office/powerpoint/2010/main" val="3918775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24466" y="1468763"/>
            <a:ext cx="11867534" cy="892552"/>
          </a:xfrm>
          <a:prstGeom prst="rect">
            <a:avLst/>
          </a:prstGeom>
        </p:spPr>
        <p:txBody>
          <a:bodyPr wrap="square">
            <a:spAutoFit/>
          </a:bodyPr>
          <a:lstStyle/>
          <a:p>
            <a:r>
              <a:rPr lang="zh-CN" altLang="en-US" sz="2800" b="1" dirty="0" smtClean="0">
                <a:solidFill>
                  <a:schemeClr val="accent5">
                    <a:lumMod val="50000"/>
                  </a:schemeClr>
                </a:solidFill>
                <a:latin typeface="微软雅黑" pitchFamily="34" charset="-122"/>
                <a:ea typeface="微软雅黑" pitchFamily="34" charset="-122"/>
              </a:rPr>
              <a:t>１</a:t>
            </a:r>
            <a:r>
              <a:rPr lang="en-US" altLang="zh-CN" sz="2800" b="1" dirty="0" smtClean="0">
                <a:solidFill>
                  <a:schemeClr val="accent5">
                    <a:lumMod val="50000"/>
                  </a:schemeClr>
                </a:solidFill>
                <a:latin typeface="微软雅黑" pitchFamily="34" charset="-122"/>
                <a:ea typeface="微软雅黑" pitchFamily="34" charset="-122"/>
              </a:rPr>
              <a:t>.</a:t>
            </a:r>
            <a:r>
              <a:rPr lang="zh-CN" altLang="zh-CN" sz="2800" b="1" dirty="0" smtClean="0">
                <a:solidFill>
                  <a:schemeClr val="accent5">
                    <a:lumMod val="50000"/>
                  </a:schemeClr>
                </a:solidFill>
                <a:latin typeface="微软雅黑" pitchFamily="34" charset="-122"/>
                <a:ea typeface="微软雅黑" pitchFamily="34" charset="-122"/>
              </a:rPr>
              <a:t>截止</a:t>
            </a:r>
            <a:r>
              <a:rPr lang="en-US" altLang="zh-CN" sz="2800" b="1" dirty="0" smtClean="0">
                <a:solidFill>
                  <a:schemeClr val="accent5">
                    <a:lumMod val="50000"/>
                  </a:schemeClr>
                </a:solidFill>
                <a:latin typeface="微软雅黑" pitchFamily="34" charset="-122"/>
                <a:ea typeface="微软雅黑" pitchFamily="34" charset="-122"/>
              </a:rPr>
              <a:t>2015</a:t>
            </a:r>
            <a:r>
              <a:rPr lang="zh-CN" altLang="zh-CN" sz="2800" b="1" dirty="0" smtClean="0">
                <a:solidFill>
                  <a:schemeClr val="accent5">
                    <a:lumMod val="50000"/>
                  </a:schemeClr>
                </a:solidFill>
                <a:latin typeface="微软雅黑" pitchFamily="34" charset="-122"/>
                <a:ea typeface="微软雅黑" pitchFamily="34" charset="-122"/>
              </a:rPr>
              <a:t>年</a:t>
            </a:r>
            <a:r>
              <a:rPr lang="en-US" altLang="zh-CN" sz="2800" b="1" dirty="0" smtClean="0">
                <a:solidFill>
                  <a:schemeClr val="accent5">
                    <a:lumMod val="50000"/>
                  </a:schemeClr>
                </a:solidFill>
                <a:latin typeface="微软雅黑" pitchFamily="34" charset="-122"/>
                <a:ea typeface="微软雅黑" pitchFamily="34" charset="-122"/>
              </a:rPr>
              <a:t>5</a:t>
            </a:r>
            <a:r>
              <a:rPr lang="zh-CN" altLang="zh-CN" sz="2800" b="1" dirty="0" smtClean="0">
                <a:solidFill>
                  <a:schemeClr val="accent5">
                    <a:lumMod val="50000"/>
                  </a:schemeClr>
                </a:solidFill>
                <a:latin typeface="微软雅黑" pitchFamily="34" charset="-122"/>
                <a:ea typeface="微软雅黑" pitchFamily="34" charset="-122"/>
              </a:rPr>
              <a:t>月，至少有</a:t>
            </a:r>
            <a:r>
              <a:rPr lang="en-US" altLang="zh-CN" sz="2800" b="1" dirty="0" smtClean="0">
                <a:solidFill>
                  <a:schemeClr val="accent5">
                    <a:lumMod val="50000"/>
                  </a:schemeClr>
                </a:solidFill>
                <a:latin typeface="微软雅黑" pitchFamily="34" charset="-122"/>
                <a:ea typeface="微软雅黑" pitchFamily="34" charset="-122"/>
              </a:rPr>
              <a:t>85</a:t>
            </a:r>
            <a:r>
              <a:rPr lang="zh-CN" altLang="zh-CN" sz="2800" b="1" dirty="0" smtClean="0">
                <a:solidFill>
                  <a:schemeClr val="accent5">
                    <a:lumMod val="50000"/>
                  </a:schemeClr>
                </a:solidFill>
                <a:latin typeface="微软雅黑" pitchFamily="34" charset="-122"/>
                <a:ea typeface="微软雅黑" pitchFamily="34" charset="-122"/>
              </a:rPr>
              <a:t>个国家</a:t>
            </a:r>
            <a:r>
              <a:rPr lang="en-US" altLang="zh-CN" sz="2800" b="1" dirty="0" smtClean="0">
                <a:solidFill>
                  <a:schemeClr val="accent5">
                    <a:lumMod val="50000"/>
                  </a:schemeClr>
                </a:solidFill>
                <a:latin typeface="微软雅黑" pitchFamily="34" charset="-122"/>
                <a:ea typeface="微软雅黑" pitchFamily="34" charset="-122"/>
              </a:rPr>
              <a:t>/</a:t>
            </a:r>
            <a:r>
              <a:rPr lang="zh-CN" altLang="zh-CN" sz="2800" b="1" dirty="0" smtClean="0">
                <a:solidFill>
                  <a:schemeClr val="accent5">
                    <a:lumMod val="50000"/>
                  </a:schemeClr>
                </a:solidFill>
                <a:latin typeface="微软雅黑" pitchFamily="34" charset="-122"/>
                <a:ea typeface="微软雅黑" pitchFamily="34" charset="-122"/>
              </a:rPr>
              <a:t>司法管辖区烟盒包装实施图形警示</a:t>
            </a:r>
            <a:endParaRPr lang="en-US" altLang="zh-CN" sz="2800" b="1" dirty="0" smtClean="0">
              <a:solidFill>
                <a:schemeClr val="accent5">
                  <a:lumMod val="50000"/>
                </a:schemeClr>
              </a:solidFill>
              <a:latin typeface="微软雅黑" pitchFamily="34" charset="-122"/>
              <a:ea typeface="微软雅黑" pitchFamily="34" charset="-122"/>
            </a:endParaRPr>
          </a:p>
          <a:p>
            <a:endParaRPr lang="zh-CN" altLang="en-US" sz="2400" dirty="0">
              <a:latin typeface="微软雅黑" pitchFamily="34" charset="-122"/>
              <a:ea typeface="微软雅黑" pitchFamily="34" charset="-122"/>
            </a:endParaRPr>
          </a:p>
        </p:txBody>
      </p:sp>
      <p:sp>
        <p:nvSpPr>
          <p:cNvPr id="3" name="矩形 2"/>
          <p:cNvSpPr/>
          <p:nvPr/>
        </p:nvSpPr>
        <p:spPr>
          <a:xfrm>
            <a:off x="701960" y="397895"/>
            <a:ext cx="1210588" cy="707886"/>
          </a:xfrm>
          <a:prstGeom prst="rect">
            <a:avLst/>
          </a:prstGeom>
        </p:spPr>
        <p:txBody>
          <a:bodyPr wrap="none">
            <a:spAutoFit/>
          </a:bodyPr>
          <a:lstStyle/>
          <a:p>
            <a:r>
              <a:rPr lang="zh-CN" altLang="en-US" sz="4000" b="1" dirty="0" smtClean="0">
                <a:solidFill>
                  <a:srgbClr val="C00000"/>
                </a:solidFill>
                <a:latin typeface="微软雅黑" pitchFamily="34" charset="-122"/>
                <a:ea typeface="微软雅黑" pitchFamily="34" charset="-122"/>
              </a:rPr>
              <a:t>国际</a:t>
            </a:r>
            <a:endParaRPr lang="zh-CN" altLang="en-US" sz="4000" b="1" dirty="0">
              <a:solidFill>
                <a:srgbClr val="C00000"/>
              </a:solidFill>
              <a:latin typeface="微软雅黑" pitchFamily="34" charset="-122"/>
              <a:ea typeface="微软雅黑" pitchFamily="34" charset="-122"/>
            </a:endParaRPr>
          </a:p>
        </p:txBody>
      </p:sp>
      <p:graphicFrame>
        <p:nvGraphicFramePr>
          <p:cNvPr id="4" name="图表 3"/>
          <p:cNvGraphicFramePr/>
          <p:nvPr/>
        </p:nvGraphicFramePr>
        <p:xfrm>
          <a:off x="1342103" y="2225164"/>
          <a:ext cx="8922774" cy="4249378"/>
        </p:xfrm>
        <a:graphic>
          <a:graphicData uri="http://schemas.openxmlformats.org/drawingml/2006/chart">
            <c:chart xmlns:c="http://schemas.openxmlformats.org/drawingml/2006/chart" xmlns:r="http://schemas.openxmlformats.org/officeDocument/2006/relationships" r:id="rId2"/>
          </a:graphicData>
        </a:graphic>
      </p:graphicFrame>
      <p:cxnSp>
        <p:nvCxnSpPr>
          <p:cNvPr id="1026" name="AutoShape 2"/>
          <p:cNvCxnSpPr>
            <a:cxnSpLocks noChangeShapeType="1"/>
          </p:cNvCxnSpPr>
          <p:nvPr/>
        </p:nvCxnSpPr>
        <p:spPr bwMode="auto">
          <a:xfrm flipV="1">
            <a:off x="2462981" y="5102636"/>
            <a:ext cx="2042344" cy="59300"/>
          </a:xfrm>
          <a:prstGeom prst="straightConnector1">
            <a:avLst/>
          </a:prstGeom>
          <a:noFill/>
          <a:ln w="57150">
            <a:solidFill>
              <a:schemeClr val="accent1"/>
            </a:solidFill>
            <a:round/>
            <a:headEnd/>
            <a:tailEnd/>
          </a:ln>
        </p:spPr>
      </p:cxn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图形.png"/>
          <p:cNvPicPr>
            <a:picLocks noChangeAspect="1"/>
          </p:cNvPicPr>
          <p:nvPr/>
        </p:nvPicPr>
        <p:blipFill>
          <a:blip r:embed="rId2" cstate="print"/>
          <a:srcRect/>
          <a:stretch>
            <a:fillRect/>
          </a:stretch>
        </p:blipFill>
        <p:spPr bwMode="auto">
          <a:xfrm>
            <a:off x="466007" y="1607576"/>
            <a:ext cx="11320312" cy="4022110"/>
          </a:xfrm>
          <a:prstGeom prst="rect">
            <a:avLst/>
          </a:prstGeom>
          <a:noFill/>
          <a:ln w="9525">
            <a:noFill/>
            <a:miter lim="800000"/>
            <a:headEnd/>
            <a:tailEnd/>
          </a:ln>
        </p:spPr>
      </p:pic>
      <p:sp>
        <p:nvSpPr>
          <p:cNvPr id="5" name="流程图: 过程 4"/>
          <p:cNvSpPr/>
          <p:nvPr/>
        </p:nvSpPr>
        <p:spPr>
          <a:xfrm>
            <a:off x="6999443" y="5239048"/>
            <a:ext cx="250723" cy="324466"/>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6126163" y="5168021"/>
            <a:ext cx="5660156" cy="461665"/>
          </a:xfrm>
          <a:prstGeom prst="rect">
            <a:avLst/>
          </a:prstGeom>
          <a:solidFill>
            <a:schemeClr val="bg1"/>
          </a:solidFill>
        </p:spPr>
        <p:txBody>
          <a:bodyPr wrap="square" rtlCol="0">
            <a:spAutoFit/>
          </a:bodyPr>
          <a:lstStyle/>
          <a:p>
            <a:r>
              <a:rPr lang="en-US" altLang="zh-CN" sz="2400" b="1" dirty="0" smtClean="0">
                <a:latin typeface="+mn-ea"/>
              </a:rPr>
              <a:t>2015</a:t>
            </a:r>
            <a:r>
              <a:rPr lang="zh-CN" altLang="en-US" sz="2400" b="1" dirty="0" smtClean="0">
                <a:latin typeface="+mn-ea"/>
              </a:rPr>
              <a:t>年有</a:t>
            </a:r>
            <a:r>
              <a:rPr lang="en-US" altLang="zh-CN" sz="2400" b="1" dirty="0" smtClean="0">
                <a:latin typeface="+mn-ea"/>
              </a:rPr>
              <a:t>85</a:t>
            </a:r>
            <a:r>
              <a:rPr lang="zh-CN" altLang="en-US" sz="2400" b="1" dirty="0" smtClean="0">
                <a:latin typeface="+mn-ea"/>
              </a:rPr>
              <a:t>个国家</a:t>
            </a:r>
            <a:r>
              <a:rPr lang="en-US" altLang="zh-CN" sz="2400" b="1" dirty="0" smtClean="0">
                <a:latin typeface="+mn-ea"/>
              </a:rPr>
              <a:t>/</a:t>
            </a:r>
            <a:r>
              <a:rPr lang="zh-CN" altLang="en-US" sz="2400" b="1" dirty="0" smtClean="0">
                <a:latin typeface="+mn-ea"/>
              </a:rPr>
              <a:t>地区实施图形警示</a:t>
            </a:r>
            <a:endParaRPr lang="zh-CN" altLang="en-US" sz="2400" b="1" dirty="0">
              <a:latin typeface="+mn-ea"/>
            </a:endParaRPr>
          </a:p>
        </p:txBody>
      </p:sp>
      <p:sp>
        <p:nvSpPr>
          <p:cNvPr id="7" name="任意多边形 6"/>
          <p:cNvSpPr/>
          <p:nvPr/>
        </p:nvSpPr>
        <p:spPr>
          <a:xfrm>
            <a:off x="9544594" y="2690949"/>
            <a:ext cx="365759" cy="644434"/>
          </a:xfrm>
          <a:custGeom>
            <a:avLst/>
            <a:gdLst>
              <a:gd name="connsiteX0" fmla="*/ 52251 w 332312"/>
              <a:gd name="connsiteY0" fmla="*/ 26125 h 644434"/>
              <a:gd name="connsiteX1" fmla="*/ 95794 w 332312"/>
              <a:gd name="connsiteY1" fmla="*/ 0 h 644434"/>
              <a:gd name="connsiteX2" fmla="*/ 113211 w 332312"/>
              <a:gd name="connsiteY2" fmla="*/ 26125 h 644434"/>
              <a:gd name="connsiteX3" fmla="*/ 139337 w 332312"/>
              <a:gd name="connsiteY3" fmla="*/ 34834 h 644434"/>
              <a:gd name="connsiteX4" fmla="*/ 165463 w 332312"/>
              <a:gd name="connsiteY4" fmla="*/ 87085 h 644434"/>
              <a:gd name="connsiteX5" fmla="*/ 174171 w 332312"/>
              <a:gd name="connsiteY5" fmla="*/ 165462 h 644434"/>
              <a:gd name="connsiteX6" fmla="*/ 200297 w 332312"/>
              <a:gd name="connsiteY6" fmla="*/ 174171 h 644434"/>
              <a:gd name="connsiteX7" fmla="*/ 235131 w 332312"/>
              <a:gd name="connsiteY7" fmla="*/ 182880 h 644434"/>
              <a:gd name="connsiteX8" fmla="*/ 261257 w 332312"/>
              <a:gd name="connsiteY8" fmla="*/ 200297 h 644434"/>
              <a:gd name="connsiteX9" fmla="*/ 296091 w 332312"/>
              <a:gd name="connsiteY9" fmla="*/ 243840 h 644434"/>
              <a:gd name="connsiteX10" fmla="*/ 322217 w 332312"/>
              <a:gd name="connsiteY10" fmla="*/ 261257 h 644434"/>
              <a:gd name="connsiteX11" fmla="*/ 313508 w 332312"/>
              <a:gd name="connsiteY11" fmla="*/ 339634 h 644434"/>
              <a:gd name="connsiteX12" fmla="*/ 287383 w 332312"/>
              <a:gd name="connsiteY12" fmla="*/ 348342 h 644434"/>
              <a:gd name="connsiteX13" fmla="*/ 261257 w 332312"/>
              <a:gd name="connsiteY13" fmla="*/ 400594 h 644434"/>
              <a:gd name="connsiteX14" fmla="*/ 243840 w 332312"/>
              <a:gd name="connsiteY14" fmla="*/ 452845 h 644434"/>
              <a:gd name="connsiteX15" fmla="*/ 235131 w 332312"/>
              <a:gd name="connsiteY15" fmla="*/ 478971 h 644434"/>
              <a:gd name="connsiteX16" fmla="*/ 217714 w 332312"/>
              <a:gd name="connsiteY16" fmla="*/ 505097 h 644434"/>
              <a:gd name="connsiteX17" fmla="*/ 191588 w 332312"/>
              <a:gd name="connsiteY17" fmla="*/ 618308 h 644434"/>
              <a:gd name="connsiteX18" fmla="*/ 182880 w 332312"/>
              <a:gd name="connsiteY18" fmla="*/ 644434 h 644434"/>
              <a:gd name="connsiteX19" fmla="*/ 156754 w 332312"/>
              <a:gd name="connsiteY19" fmla="*/ 635725 h 644434"/>
              <a:gd name="connsiteX20" fmla="*/ 139337 w 332312"/>
              <a:gd name="connsiteY20" fmla="*/ 583474 h 644434"/>
              <a:gd name="connsiteX21" fmla="*/ 130628 w 332312"/>
              <a:gd name="connsiteY21" fmla="*/ 557348 h 644434"/>
              <a:gd name="connsiteX22" fmla="*/ 121920 w 332312"/>
              <a:gd name="connsiteY22" fmla="*/ 531222 h 644434"/>
              <a:gd name="connsiteX23" fmla="*/ 69668 w 332312"/>
              <a:gd name="connsiteY23" fmla="*/ 426720 h 644434"/>
              <a:gd name="connsiteX24" fmla="*/ 52251 w 332312"/>
              <a:gd name="connsiteY24" fmla="*/ 357051 h 644434"/>
              <a:gd name="connsiteX25" fmla="*/ 0 w 332312"/>
              <a:gd name="connsiteY25" fmla="*/ 339634 h 644434"/>
              <a:gd name="connsiteX26" fmla="*/ 8708 w 332312"/>
              <a:gd name="connsiteY26" fmla="*/ 304800 h 644434"/>
              <a:gd name="connsiteX27" fmla="*/ 43543 w 332312"/>
              <a:gd name="connsiteY27" fmla="*/ 296091 h 644434"/>
              <a:gd name="connsiteX28" fmla="*/ 26126 w 332312"/>
              <a:gd name="connsiteY28" fmla="*/ 243840 h 644434"/>
              <a:gd name="connsiteX29" fmla="*/ 34834 w 332312"/>
              <a:gd name="connsiteY29" fmla="*/ 182880 h 644434"/>
              <a:gd name="connsiteX30" fmla="*/ 52251 w 332312"/>
              <a:gd name="connsiteY30" fmla="*/ 165462 h 644434"/>
              <a:gd name="connsiteX31" fmla="*/ 60960 w 332312"/>
              <a:gd name="connsiteY31" fmla="*/ 130628 h 644434"/>
              <a:gd name="connsiteX32" fmla="*/ 52251 w 332312"/>
              <a:gd name="connsiteY32" fmla="*/ 26125 h 644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32312" h="644434">
                <a:moveTo>
                  <a:pt x="52251" y="26125"/>
                </a:moveTo>
                <a:cubicBezTo>
                  <a:pt x="58057" y="4354"/>
                  <a:pt x="78868" y="0"/>
                  <a:pt x="95794" y="0"/>
                </a:cubicBezTo>
                <a:cubicBezTo>
                  <a:pt x="106260" y="0"/>
                  <a:pt x="105038" y="19587"/>
                  <a:pt x="113211" y="26125"/>
                </a:cubicBezTo>
                <a:cubicBezTo>
                  <a:pt x="120379" y="31860"/>
                  <a:pt x="130628" y="31931"/>
                  <a:pt x="139337" y="34834"/>
                </a:cubicBezTo>
                <a:cubicBezTo>
                  <a:pt x="152709" y="54892"/>
                  <a:pt x="161457" y="63051"/>
                  <a:pt x="165463" y="87085"/>
                </a:cubicBezTo>
                <a:cubicBezTo>
                  <a:pt x="169784" y="113014"/>
                  <a:pt x="164409" y="141056"/>
                  <a:pt x="174171" y="165462"/>
                </a:cubicBezTo>
                <a:cubicBezTo>
                  <a:pt x="177580" y="173985"/>
                  <a:pt x="191470" y="171649"/>
                  <a:pt x="200297" y="174171"/>
                </a:cubicBezTo>
                <a:cubicBezTo>
                  <a:pt x="211805" y="177459"/>
                  <a:pt x="223520" y="179977"/>
                  <a:pt x="235131" y="182880"/>
                </a:cubicBezTo>
                <a:cubicBezTo>
                  <a:pt x="243840" y="188686"/>
                  <a:pt x="253856" y="192896"/>
                  <a:pt x="261257" y="200297"/>
                </a:cubicBezTo>
                <a:cubicBezTo>
                  <a:pt x="306519" y="245558"/>
                  <a:pt x="253002" y="209368"/>
                  <a:pt x="296091" y="243840"/>
                </a:cubicBezTo>
                <a:cubicBezTo>
                  <a:pt x="304264" y="250378"/>
                  <a:pt x="313508" y="255451"/>
                  <a:pt x="322217" y="261257"/>
                </a:cubicBezTo>
                <a:cubicBezTo>
                  <a:pt x="333038" y="293717"/>
                  <a:pt x="341218" y="300840"/>
                  <a:pt x="313508" y="339634"/>
                </a:cubicBezTo>
                <a:cubicBezTo>
                  <a:pt x="308173" y="347104"/>
                  <a:pt x="296091" y="345439"/>
                  <a:pt x="287383" y="348342"/>
                </a:cubicBezTo>
                <a:cubicBezTo>
                  <a:pt x="255619" y="443630"/>
                  <a:pt x="306278" y="299295"/>
                  <a:pt x="261257" y="400594"/>
                </a:cubicBezTo>
                <a:cubicBezTo>
                  <a:pt x="253801" y="417371"/>
                  <a:pt x="249646" y="435428"/>
                  <a:pt x="243840" y="452845"/>
                </a:cubicBezTo>
                <a:cubicBezTo>
                  <a:pt x="240937" y="461554"/>
                  <a:pt x="240223" y="471333"/>
                  <a:pt x="235131" y="478971"/>
                </a:cubicBezTo>
                <a:lnTo>
                  <a:pt x="217714" y="505097"/>
                </a:lnTo>
                <a:cubicBezTo>
                  <a:pt x="206409" y="584238"/>
                  <a:pt x="215498" y="546579"/>
                  <a:pt x="191588" y="618308"/>
                </a:cubicBezTo>
                <a:lnTo>
                  <a:pt x="182880" y="644434"/>
                </a:lnTo>
                <a:cubicBezTo>
                  <a:pt x="174171" y="641531"/>
                  <a:pt x="162090" y="643195"/>
                  <a:pt x="156754" y="635725"/>
                </a:cubicBezTo>
                <a:cubicBezTo>
                  <a:pt x="146083" y="620786"/>
                  <a:pt x="145143" y="600891"/>
                  <a:pt x="139337" y="583474"/>
                </a:cubicBezTo>
                <a:lnTo>
                  <a:pt x="130628" y="557348"/>
                </a:lnTo>
                <a:cubicBezTo>
                  <a:pt x="127725" y="548639"/>
                  <a:pt x="127012" y="538860"/>
                  <a:pt x="121920" y="531222"/>
                </a:cubicBezTo>
                <a:cubicBezTo>
                  <a:pt x="87867" y="480143"/>
                  <a:pt x="84089" y="484404"/>
                  <a:pt x="69668" y="426720"/>
                </a:cubicBezTo>
                <a:cubicBezTo>
                  <a:pt x="63862" y="403497"/>
                  <a:pt x="74960" y="364621"/>
                  <a:pt x="52251" y="357051"/>
                </a:cubicBezTo>
                <a:lnTo>
                  <a:pt x="0" y="339634"/>
                </a:lnTo>
                <a:cubicBezTo>
                  <a:pt x="2903" y="328023"/>
                  <a:pt x="245" y="313263"/>
                  <a:pt x="8708" y="304800"/>
                </a:cubicBezTo>
                <a:cubicBezTo>
                  <a:pt x="17171" y="296337"/>
                  <a:pt x="40255" y="307599"/>
                  <a:pt x="43543" y="296091"/>
                </a:cubicBezTo>
                <a:cubicBezTo>
                  <a:pt x="48587" y="278438"/>
                  <a:pt x="26126" y="243840"/>
                  <a:pt x="26126" y="243840"/>
                </a:cubicBezTo>
                <a:cubicBezTo>
                  <a:pt x="29029" y="223520"/>
                  <a:pt x="28343" y="202353"/>
                  <a:pt x="34834" y="182880"/>
                </a:cubicBezTo>
                <a:cubicBezTo>
                  <a:pt x="37430" y="175091"/>
                  <a:pt x="48579" y="172806"/>
                  <a:pt x="52251" y="165462"/>
                </a:cubicBezTo>
                <a:cubicBezTo>
                  <a:pt x="57604" y="154757"/>
                  <a:pt x="58057" y="142239"/>
                  <a:pt x="60960" y="130628"/>
                </a:cubicBezTo>
                <a:cubicBezTo>
                  <a:pt x="47322" y="76081"/>
                  <a:pt x="46445" y="47896"/>
                  <a:pt x="52251" y="26125"/>
                </a:cubicBezTo>
                <a:close/>
              </a:path>
            </a:pathLst>
          </a:custGeom>
          <a:solidFill>
            <a:srgbClr val="AE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AutoShape 1" descr="C:\Users\Administrator\AppData\Roaming\Tencent\Users\495083646\QQ\WinTemp\RichOle\M[C@4)H]5%_8m_Y9604CA.pn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4098" name="AutoShape 2" descr="C:\Users\Administrator\AppData\Roaming\Tencent\Users\495083646\QQ\WinTemp\RichOle\M[C@4)H]5%_8m_Y9604CA.pn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4099" name="AutoShape 3" descr="C:\Users\Administrator\AppData\Roaming\Tencent\Users\495083646\QQ\WinTemp\RichOle\M[C@4)H]5%_8m_Y9604CA.pn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4100" name="AutoShape 4" descr="C:\Users\Administrator\AppData\Roaming\Tencent\Users\495083646\QQ\WinTemp\RichOle\M[C@4)H]5%_8m_Y9604CA.pn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pic>
        <p:nvPicPr>
          <p:cNvPr id="4101" name="Picture 5" descr="C:\Users\Administrator\AppData\Roaming\Tencent\Users\495083646\QQ\WinTemp\RichOle\[_[~00XJOIJYGWF1@LU33FH.png"/>
          <p:cNvPicPr>
            <a:picLocks noChangeAspect="1" noChangeArrowheads="1"/>
          </p:cNvPicPr>
          <p:nvPr/>
        </p:nvPicPr>
        <p:blipFill>
          <a:blip r:embed="rId2" cstate="print"/>
          <a:srcRect/>
          <a:stretch>
            <a:fillRect/>
          </a:stretch>
        </p:blipFill>
        <p:spPr bwMode="auto">
          <a:xfrm>
            <a:off x="3377379" y="182679"/>
            <a:ext cx="7728155" cy="6451946"/>
          </a:xfrm>
          <a:prstGeom prst="rect">
            <a:avLst/>
          </a:prstGeom>
          <a:noFill/>
        </p:spPr>
      </p:pic>
      <p:sp>
        <p:nvSpPr>
          <p:cNvPr id="9" name="TextBox 8"/>
          <p:cNvSpPr txBox="1"/>
          <p:nvPr/>
        </p:nvSpPr>
        <p:spPr>
          <a:xfrm>
            <a:off x="1017639" y="1209369"/>
            <a:ext cx="697627" cy="3785652"/>
          </a:xfrm>
          <a:prstGeom prst="rect">
            <a:avLst/>
          </a:prstGeom>
          <a:solidFill>
            <a:schemeClr val="bg1"/>
          </a:solidFill>
        </p:spPr>
        <p:txBody>
          <a:bodyPr wrap="none" rtlCol="0">
            <a:spAutoFit/>
          </a:bodyPr>
          <a:lstStyle/>
          <a:p>
            <a:r>
              <a:rPr lang="zh-CN" altLang="en-US" sz="4000" dirty="0" smtClean="0">
                <a:solidFill>
                  <a:schemeClr val="accent4">
                    <a:lumMod val="50000"/>
                  </a:schemeClr>
                </a:solidFill>
                <a:latin typeface="微软雅黑" pitchFamily="34" charset="-122"/>
                <a:ea typeface="微软雅黑" pitchFamily="34" charset="-122"/>
              </a:rPr>
              <a:t>中</a:t>
            </a:r>
            <a:endParaRPr lang="en-US" altLang="zh-CN" sz="4000" dirty="0" smtClean="0">
              <a:solidFill>
                <a:schemeClr val="accent4">
                  <a:lumMod val="50000"/>
                </a:schemeClr>
              </a:solidFill>
              <a:latin typeface="微软雅黑" pitchFamily="34" charset="-122"/>
              <a:ea typeface="微软雅黑" pitchFamily="34" charset="-122"/>
            </a:endParaRPr>
          </a:p>
          <a:p>
            <a:r>
              <a:rPr lang="zh-CN" altLang="en-US" sz="4000" dirty="0" smtClean="0">
                <a:solidFill>
                  <a:schemeClr val="accent4">
                    <a:lumMod val="50000"/>
                  </a:schemeClr>
                </a:solidFill>
                <a:latin typeface="微软雅黑" pitchFamily="34" charset="-122"/>
                <a:ea typeface="微软雅黑" pitchFamily="34" charset="-122"/>
              </a:rPr>
              <a:t>国</a:t>
            </a:r>
            <a:endParaRPr lang="en-US" altLang="zh-CN" sz="4000" dirty="0" smtClean="0">
              <a:solidFill>
                <a:schemeClr val="accent4">
                  <a:lumMod val="50000"/>
                </a:schemeClr>
              </a:solidFill>
              <a:latin typeface="微软雅黑" pitchFamily="34" charset="-122"/>
              <a:ea typeface="微软雅黑" pitchFamily="34" charset="-122"/>
            </a:endParaRPr>
          </a:p>
          <a:p>
            <a:r>
              <a:rPr lang="zh-CN" altLang="en-US" sz="4000" dirty="0" smtClean="0">
                <a:solidFill>
                  <a:schemeClr val="accent4">
                    <a:lumMod val="50000"/>
                  </a:schemeClr>
                </a:solidFill>
                <a:latin typeface="微软雅黑" pitchFamily="34" charset="-122"/>
                <a:ea typeface="微软雅黑" pitchFamily="34" charset="-122"/>
              </a:rPr>
              <a:t>周</a:t>
            </a:r>
            <a:endParaRPr lang="en-US" altLang="zh-CN" sz="4000" dirty="0" smtClean="0">
              <a:solidFill>
                <a:schemeClr val="accent4">
                  <a:lumMod val="50000"/>
                </a:schemeClr>
              </a:solidFill>
              <a:latin typeface="微软雅黑" pitchFamily="34" charset="-122"/>
              <a:ea typeface="微软雅黑" pitchFamily="34" charset="-122"/>
            </a:endParaRPr>
          </a:p>
          <a:p>
            <a:r>
              <a:rPr lang="zh-CN" altLang="en-US" sz="4000" dirty="0" smtClean="0">
                <a:solidFill>
                  <a:schemeClr val="accent4">
                    <a:lumMod val="50000"/>
                  </a:schemeClr>
                </a:solidFill>
                <a:latin typeface="微软雅黑" pitchFamily="34" charset="-122"/>
                <a:ea typeface="微软雅黑" pitchFamily="34" charset="-122"/>
              </a:rPr>
              <a:t>边</a:t>
            </a:r>
            <a:endParaRPr lang="en-US" altLang="zh-CN" sz="4000" dirty="0" smtClean="0">
              <a:solidFill>
                <a:schemeClr val="accent4">
                  <a:lumMod val="50000"/>
                </a:schemeClr>
              </a:solidFill>
              <a:latin typeface="微软雅黑" pitchFamily="34" charset="-122"/>
              <a:ea typeface="微软雅黑" pitchFamily="34" charset="-122"/>
            </a:endParaRPr>
          </a:p>
          <a:p>
            <a:r>
              <a:rPr lang="zh-CN" altLang="en-US" sz="4000" dirty="0" smtClean="0">
                <a:solidFill>
                  <a:schemeClr val="accent4">
                    <a:lumMod val="50000"/>
                  </a:schemeClr>
                </a:solidFill>
                <a:latin typeface="微软雅黑" pitchFamily="34" charset="-122"/>
                <a:ea typeface="微软雅黑" pitchFamily="34" charset="-122"/>
              </a:rPr>
              <a:t>国</a:t>
            </a:r>
            <a:endParaRPr lang="en-US" altLang="zh-CN" sz="4000" dirty="0" smtClean="0">
              <a:solidFill>
                <a:schemeClr val="accent4">
                  <a:lumMod val="50000"/>
                </a:schemeClr>
              </a:solidFill>
              <a:latin typeface="微软雅黑" pitchFamily="34" charset="-122"/>
              <a:ea typeface="微软雅黑" pitchFamily="34" charset="-122"/>
            </a:endParaRPr>
          </a:p>
          <a:p>
            <a:r>
              <a:rPr lang="zh-CN" altLang="en-US" sz="4000" dirty="0" smtClean="0">
                <a:solidFill>
                  <a:schemeClr val="accent4">
                    <a:lumMod val="50000"/>
                  </a:schemeClr>
                </a:solidFill>
                <a:latin typeface="微软雅黑" pitchFamily="34" charset="-122"/>
                <a:ea typeface="微软雅黑" pitchFamily="34" charset="-122"/>
              </a:rPr>
              <a:t>家</a:t>
            </a:r>
            <a:endParaRPr lang="zh-CN" altLang="en-US" sz="4000" dirty="0">
              <a:solidFill>
                <a:schemeClr val="accent4">
                  <a:lumMod val="50000"/>
                </a:schemeClr>
              </a:solidFill>
              <a:latin typeface="微软雅黑" pitchFamily="34" charset="-122"/>
              <a:ea typeface="微软雅黑" pitchFamily="34" charset="-122"/>
            </a:endParaRPr>
          </a:p>
        </p:txBody>
      </p:sp>
      <p:sp>
        <p:nvSpPr>
          <p:cNvPr id="10" name="右箭头 9"/>
          <p:cNvSpPr/>
          <p:nvPr/>
        </p:nvSpPr>
        <p:spPr>
          <a:xfrm>
            <a:off x="1917291" y="2698955"/>
            <a:ext cx="1283110" cy="575187"/>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标题 1"/>
          <p:cNvSpPr>
            <a:spLocks noGrp="1"/>
          </p:cNvSpPr>
          <p:nvPr>
            <p:ph type="title"/>
          </p:nvPr>
        </p:nvSpPr>
        <p:spPr>
          <a:xfrm>
            <a:off x="719667" y="1484313"/>
            <a:ext cx="10972800" cy="1143000"/>
          </a:xfrm>
        </p:spPr>
        <p:txBody>
          <a:bodyPr/>
          <a:lstStyle/>
          <a:p>
            <a:r>
              <a:rPr lang="zh-CN" altLang="en-US" sz="3600" b="1" dirty="0" smtClean="0">
                <a:solidFill>
                  <a:srgbClr val="C00000"/>
                </a:solidFill>
                <a:latin typeface="微软雅黑" pitchFamily="34" charset="-122"/>
                <a:ea typeface="微软雅黑" pitchFamily="34" charset="-122"/>
              </a:rPr>
              <a:t>泰国</a:t>
            </a:r>
          </a:p>
        </p:txBody>
      </p:sp>
      <p:sp>
        <p:nvSpPr>
          <p:cNvPr id="4" name="灯片编号占位符 3"/>
          <p:cNvSpPr>
            <a:spLocks noGrp="1"/>
          </p:cNvSpPr>
          <p:nvPr>
            <p:ph type="sldNum" sz="quarter" idx="12"/>
          </p:nvPr>
        </p:nvSpPr>
        <p:spPr/>
        <p:txBody>
          <a:bodyPr/>
          <a:lstStyle/>
          <a:p>
            <a:pPr>
              <a:defRPr/>
            </a:pPr>
            <a:fld id="{9738158C-0A01-46D1-AFF5-883A54F46FD0}" type="slidenum">
              <a:rPr lang="zh-CN" altLang="en-US" smtClean="0"/>
              <a:pPr>
                <a:defRPr/>
              </a:pPr>
              <a:t>34</a:t>
            </a:fld>
            <a:endParaRPr lang="en-US" altLang="zh-CN"/>
          </a:p>
        </p:txBody>
      </p:sp>
      <p:pic>
        <p:nvPicPr>
          <p:cNvPr id="19460" name="Picture 5"/>
          <p:cNvPicPr>
            <a:picLocks noChangeAspect="1" noChangeArrowheads="1"/>
          </p:cNvPicPr>
          <p:nvPr/>
        </p:nvPicPr>
        <p:blipFill>
          <a:blip r:embed="rId2" cstate="print"/>
          <a:srcRect/>
          <a:stretch>
            <a:fillRect/>
          </a:stretch>
        </p:blipFill>
        <p:spPr bwMode="auto">
          <a:xfrm>
            <a:off x="223684" y="2397841"/>
            <a:ext cx="11658600" cy="3899719"/>
          </a:xfrm>
          <a:prstGeom prst="rect">
            <a:avLst/>
          </a:prstGeom>
          <a:solidFill>
            <a:schemeClr val="bg2"/>
          </a:solidFill>
          <a:ln w="9525">
            <a:noFill/>
            <a:miter lim="800000"/>
            <a:headEnd/>
            <a:tailEnd/>
          </a:ln>
        </p:spPr>
      </p:pic>
      <p:sp>
        <p:nvSpPr>
          <p:cNvPr id="9" name="圆角矩形 8"/>
          <p:cNvSpPr/>
          <p:nvPr/>
        </p:nvSpPr>
        <p:spPr>
          <a:xfrm>
            <a:off x="373696" y="764099"/>
            <a:ext cx="11040533" cy="10795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3600" b="1" dirty="0" smtClean="0">
                <a:solidFill>
                  <a:schemeClr val="tx2"/>
                </a:solidFill>
                <a:latin typeface="微软雅黑" pitchFamily="34" charset="-122"/>
                <a:ea typeface="微软雅黑" pitchFamily="34" charset="-122"/>
                <a:cs typeface="+mj-cs"/>
              </a:rPr>
              <a:t>２</a:t>
            </a:r>
            <a:r>
              <a:rPr lang="en-US" altLang="zh-CN" sz="3600" b="1" dirty="0" smtClean="0">
                <a:solidFill>
                  <a:schemeClr val="tx2"/>
                </a:solidFill>
                <a:latin typeface="微软雅黑" pitchFamily="34" charset="-122"/>
                <a:ea typeface="微软雅黑" pitchFamily="34" charset="-122"/>
                <a:cs typeface="+mj-cs"/>
              </a:rPr>
              <a:t>.</a:t>
            </a:r>
            <a:r>
              <a:rPr lang="zh-CN" altLang="zh-CN" sz="3600" b="1" dirty="0" smtClean="0">
                <a:solidFill>
                  <a:schemeClr val="tx2"/>
                </a:solidFill>
                <a:latin typeface="微软雅黑" pitchFamily="34" charset="-122"/>
                <a:ea typeface="微软雅黑" pitchFamily="34" charset="-122"/>
                <a:cs typeface="+mj-cs"/>
              </a:rPr>
              <a:t>越来越多的国家扩大了图形警示的尺寸</a:t>
            </a:r>
            <a:endParaRPr lang="en-US" altLang="zh-CN" sz="3600" b="1" dirty="0" smtClean="0">
              <a:solidFill>
                <a:schemeClr val="tx2"/>
              </a:solidFill>
              <a:latin typeface="微软雅黑" pitchFamily="34" charset="-122"/>
              <a:ea typeface="微软雅黑" pitchFamily="34" charset="-122"/>
              <a:cs typeface="+mj-cs"/>
            </a:endParaRPr>
          </a:p>
          <a:p>
            <a:pPr>
              <a:defRPr/>
            </a:pPr>
            <a:r>
              <a:rPr lang="zh-CN" altLang="en-US" sz="3600" b="1" dirty="0" smtClean="0">
                <a:solidFill>
                  <a:schemeClr val="tx2"/>
                </a:solidFill>
                <a:latin typeface="微软雅黑" pitchFamily="34" charset="-122"/>
                <a:ea typeface="微软雅黑" pitchFamily="34" charset="-122"/>
              </a:rPr>
              <a:t>　</a:t>
            </a:r>
            <a:r>
              <a:rPr lang="zh-CN" altLang="zh-CN" sz="3600" b="1" dirty="0" smtClean="0">
                <a:solidFill>
                  <a:schemeClr val="tx2"/>
                </a:solidFill>
                <a:latin typeface="微软雅黑" pitchFamily="34" charset="-122"/>
                <a:ea typeface="微软雅黑" pitchFamily="34" charset="-122"/>
              </a:rPr>
              <a:t>超过</a:t>
            </a:r>
            <a:r>
              <a:rPr lang="en-US" altLang="zh-CN" sz="3600" b="1" dirty="0" smtClean="0">
                <a:solidFill>
                  <a:schemeClr val="tx2"/>
                </a:solidFill>
                <a:latin typeface="微软雅黑" pitchFamily="34" charset="-122"/>
                <a:ea typeface="微软雅黑" pitchFamily="34" charset="-122"/>
              </a:rPr>
              <a:t>60</a:t>
            </a:r>
            <a:r>
              <a:rPr lang="zh-CN" altLang="zh-CN" sz="3600" b="1" dirty="0" smtClean="0">
                <a:solidFill>
                  <a:schemeClr val="tx2"/>
                </a:solidFill>
                <a:latin typeface="微软雅黑" pitchFamily="34" charset="-122"/>
                <a:ea typeface="微软雅黑" pitchFamily="34" charset="-122"/>
              </a:rPr>
              <a:t>个国家和地区的图形警示面积</a:t>
            </a:r>
            <a:r>
              <a:rPr lang="zh-CN" altLang="en-US" sz="3600" b="1" dirty="0" smtClean="0">
                <a:solidFill>
                  <a:schemeClr val="tx2"/>
                </a:solidFill>
                <a:latin typeface="微软雅黑" pitchFamily="34" charset="-122"/>
                <a:ea typeface="微软雅黑" pitchFamily="34" charset="-122"/>
              </a:rPr>
              <a:t>大于</a:t>
            </a:r>
            <a:r>
              <a:rPr lang="en-US" altLang="zh-CN" sz="3600" b="1" dirty="0" smtClean="0">
                <a:solidFill>
                  <a:schemeClr val="tx2"/>
                </a:solidFill>
                <a:latin typeface="微软雅黑" pitchFamily="34" charset="-122"/>
                <a:ea typeface="微软雅黑" pitchFamily="34" charset="-122"/>
              </a:rPr>
              <a:t>50%</a:t>
            </a:r>
            <a:endParaRPr lang="zh-CN" altLang="en-US" sz="3600" b="1" dirty="0" smtClean="0">
              <a:solidFill>
                <a:schemeClr val="tx2"/>
              </a:solidFill>
              <a:latin typeface="微软雅黑" pitchFamily="34" charset="-122"/>
              <a:ea typeface="微软雅黑" pitchFamily="34" charset="-122"/>
            </a:endParaRPr>
          </a:p>
          <a:p>
            <a:pPr algn="ctr">
              <a:defRPr/>
            </a:pPr>
            <a:endParaRPr lang="zh-CN" altLang="en-US" sz="4000" dirty="0" smtClean="0">
              <a:solidFill>
                <a:schemeClr val="tx2"/>
              </a:solidFill>
              <a:latin typeface="微软雅黑" pitchFamily="34" charset="-122"/>
              <a:ea typeface="微软雅黑" pitchFamily="34" charset="-122"/>
              <a:cs typeface="+mj-cs"/>
            </a:endParaRPr>
          </a:p>
          <a:p>
            <a:pPr algn="ctr">
              <a:defRPr/>
            </a:pPr>
            <a:endParaRPr lang="zh-CN" alt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22671" y="855405"/>
            <a:ext cx="1917289" cy="646331"/>
          </a:xfrm>
          <a:prstGeom prst="rect">
            <a:avLst/>
          </a:prstGeom>
          <a:noFill/>
        </p:spPr>
        <p:txBody>
          <a:bodyPr wrap="square" rtlCol="0">
            <a:spAutoFit/>
          </a:bodyPr>
          <a:lstStyle/>
          <a:p>
            <a:r>
              <a:rPr lang="zh-CN" altLang="en-US" sz="3600" b="1" dirty="0" smtClean="0">
                <a:solidFill>
                  <a:srgbClr val="C00000"/>
                </a:solidFill>
                <a:latin typeface="微软雅黑" pitchFamily="34" charset="-122"/>
                <a:ea typeface="微软雅黑" pitchFamily="34" charset="-122"/>
              </a:rPr>
              <a:t>尼泊尔</a:t>
            </a:r>
            <a:endParaRPr lang="zh-CN" altLang="en-US" sz="3600" b="1" dirty="0">
              <a:solidFill>
                <a:srgbClr val="C00000"/>
              </a:solidFill>
              <a:latin typeface="微软雅黑" pitchFamily="34" charset="-122"/>
              <a:ea typeface="微软雅黑" pitchFamily="34" charset="-122"/>
            </a:endParaRPr>
          </a:p>
        </p:txBody>
      </p:sp>
      <p:pic>
        <p:nvPicPr>
          <p:cNvPr id="3" name="图片 2" descr="40正.jpg"/>
          <p:cNvPicPr>
            <a:picLocks noChangeAspect="1"/>
          </p:cNvPicPr>
          <p:nvPr/>
        </p:nvPicPr>
        <p:blipFill>
          <a:blip r:embed="rId2" cstate="print">
            <a:clrChange>
              <a:clrFrom>
                <a:srgbClr val="FBFFFF"/>
              </a:clrFrom>
              <a:clrTo>
                <a:srgbClr val="FBFFFF">
                  <a:alpha val="0"/>
                </a:srgbClr>
              </a:clrTo>
            </a:clrChange>
          </a:blip>
          <a:srcRect/>
          <a:stretch>
            <a:fillRect/>
          </a:stretch>
        </p:blipFill>
        <p:spPr>
          <a:xfrm>
            <a:off x="1873044" y="1968343"/>
            <a:ext cx="2286000" cy="3341077"/>
          </a:xfrm>
          <a:prstGeom prst="rect">
            <a:avLst/>
          </a:prstGeom>
        </p:spPr>
      </p:pic>
      <p:sp>
        <p:nvSpPr>
          <p:cNvPr id="5" name="TextBox 4"/>
          <p:cNvSpPr txBox="1"/>
          <p:nvPr/>
        </p:nvSpPr>
        <p:spPr>
          <a:xfrm>
            <a:off x="7506929" y="5722374"/>
            <a:ext cx="3215149" cy="461665"/>
          </a:xfrm>
          <a:prstGeom prst="rect">
            <a:avLst/>
          </a:prstGeom>
          <a:noFill/>
        </p:spPr>
        <p:txBody>
          <a:bodyPr wrap="square" rtlCol="0">
            <a:spAutoFit/>
          </a:bodyPr>
          <a:lstStyle/>
          <a:p>
            <a:r>
              <a:rPr lang="zh-CN" altLang="en-US" sz="2400" b="1" dirty="0" smtClean="0">
                <a:solidFill>
                  <a:schemeClr val="accent4">
                    <a:lumMod val="50000"/>
                  </a:schemeClr>
                </a:solidFill>
                <a:latin typeface="微软雅黑" pitchFamily="34" charset="-122"/>
                <a:ea typeface="微软雅黑" pitchFamily="34" charset="-122"/>
              </a:rPr>
              <a:t>现在　　９０</a:t>
            </a:r>
            <a:r>
              <a:rPr lang="en-US" altLang="zh-CN" sz="2400" b="1" dirty="0" smtClean="0">
                <a:solidFill>
                  <a:schemeClr val="accent4">
                    <a:lumMod val="50000"/>
                  </a:schemeClr>
                </a:solidFill>
                <a:latin typeface="微软雅黑" pitchFamily="34" charset="-122"/>
                <a:ea typeface="微软雅黑" pitchFamily="34" charset="-122"/>
              </a:rPr>
              <a:t>%</a:t>
            </a:r>
            <a:endParaRPr lang="zh-CN" altLang="en-US" sz="2400" b="1" dirty="0">
              <a:solidFill>
                <a:schemeClr val="accent4">
                  <a:lumMod val="50000"/>
                </a:schemeClr>
              </a:solidFill>
              <a:latin typeface="微软雅黑" pitchFamily="34" charset="-122"/>
              <a:ea typeface="微软雅黑" pitchFamily="34" charset="-122"/>
            </a:endParaRPr>
          </a:p>
        </p:txBody>
      </p:sp>
      <p:sp>
        <p:nvSpPr>
          <p:cNvPr id="6" name="右箭头 5"/>
          <p:cNvSpPr/>
          <p:nvPr/>
        </p:nvSpPr>
        <p:spPr>
          <a:xfrm>
            <a:off x="5176684" y="3465871"/>
            <a:ext cx="1592826" cy="737419"/>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descr="DSC_2748.jpg"/>
          <p:cNvPicPr>
            <a:picLocks noChangeAspect="1"/>
          </p:cNvPicPr>
          <p:nvPr/>
        </p:nvPicPr>
        <p:blipFill>
          <a:blip r:embed="rId3" cstate="print">
            <a:clrChange>
              <a:clrFrom>
                <a:srgbClr val="ACB0B3"/>
              </a:clrFrom>
              <a:clrTo>
                <a:srgbClr val="ACB0B3">
                  <a:alpha val="0"/>
                </a:srgbClr>
              </a:clrTo>
            </a:clrChange>
          </a:blip>
          <a:srcRect/>
          <a:stretch>
            <a:fillRect/>
          </a:stretch>
        </p:blipFill>
        <p:spPr>
          <a:xfrm rot="16200000">
            <a:off x="6742279" y="2030759"/>
            <a:ext cx="3973854" cy="2521681"/>
          </a:xfrm>
          <a:prstGeom prst="rect">
            <a:avLst/>
          </a:prstGeom>
        </p:spPr>
      </p:pic>
      <p:sp>
        <p:nvSpPr>
          <p:cNvPr id="8" name="TextBox 7"/>
          <p:cNvSpPr txBox="1"/>
          <p:nvPr/>
        </p:nvSpPr>
        <p:spPr>
          <a:xfrm>
            <a:off x="1111045" y="5727290"/>
            <a:ext cx="4188542" cy="461665"/>
          </a:xfrm>
          <a:prstGeom prst="rect">
            <a:avLst/>
          </a:prstGeom>
          <a:noFill/>
        </p:spPr>
        <p:txBody>
          <a:bodyPr wrap="square" rtlCol="0">
            <a:spAutoFit/>
          </a:bodyPr>
          <a:lstStyle/>
          <a:p>
            <a:r>
              <a:rPr lang="zh-CN" altLang="en-US" sz="2400" b="1" dirty="0" smtClean="0">
                <a:solidFill>
                  <a:schemeClr val="accent4">
                    <a:lumMod val="50000"/>
                  </a:schemeClr>
                </a:solidFill>
                <a:latin typeface="微软雅黑" pitchFamily="34" charset="-122"/>
                <a:ea typeface="微软雅黑" pitchFamily="34" charset="-122"/>
              </a:rPr>
              <a:t>２０１５年９月之前７５</a:t>
            </a:r>
            <a:r>
              <a:rPr lang="en-US" altLang="zh-CN" sz="2400" b="1" dirty="0" smtClean="0">
                <a:solidFill>
                  <a:schemeClr val="accent4">
                    <a:lumMod val="50000"/>
                  </a:schemeClr>
                </a:solidFill>
                <a:latin typeface="微软雅黑" pitchFamily="34" charset="-122"/>
                <a:ea typeface="微软雅黑" pitchFamily="34" charset="-122"/>
              </a:rPr>
              <a:t>%</a:t>
            </a:r>
            <a:endParaRPr lang="zh-CN" altLang="en-US" sz="2400" b="1" dirty="0">
              <a:solidFill>
                <a:schemeClr val="accent4">
                  <a:lumMod val="50000"/>
                </a:schemeClr>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标题 1"/>
          <p:cNvSpPr>
            <a:spLocks noGrp="1"/>
          </p:cNvSpPr>
          <p:nvPr>
            <p:ph type="title"/>
          </p:nvPr>
        </p:nvSpPr>
        <p:spPr>
          <a:xfrm>
            <a:off x="498987" y="247138"/>
            <a:ext cx="10515600" cy="1325563"/>
          </a:xfrm>
        </p:spPr>
        <p:txBody>
          <a:bodyPr/>
          <a:lstStyle/>
          <a:p>
            <a:pPr eaLnBrk="1" hangingPunct="1"/>
            <a:r>
              <a:rPr lang="zh-CN" altLang="en-US" sz="4000" b="1" dirty="0" smtClean="0">
                <a:solidFill>
                  <a:schemeClr val="tx2"/>
                </a:solidFill>
                <a:latin typeface="微软雅黑" pitchFamily="34" charset="-122"/>
                <a:ea typeface="微软雅黑" pitchFamily="34" charset="-122"/>
              </a:rPr>
              <a:t>３</a:t>
            </a:r>
            <a:r>
              <a:rPr lang="en-US" altLang="zh-CN" sz="4000" b="1" dirty="0" smtClean="0">
                <a:solidFill>
                  <a:schemeClr val="tx2"/>
                </a:solidFill>
                <a:latin typeface="微软雅黑" pitchFamily="34" charset="-122"/>
                <a:ea typeface="微软雅黑" pitchFamily="34" charset="-122"/>
              </a:rPr>
              <a:t>.</a:t>
            </a:r>
            <a:r>
              <a:rPr lang="zh-CN" altLang="en-US" sz="4000" b="1" dirty="0" smtClean="0">
                <a:solidFill>
                  <a:schemeClr val="tx2"/>
                </a:solidFill>
                <a:latin typeface="微软雅黑" pitchFamily="34" charset="-122"/>
                <a:ea typeface="微软雅黑" pitchFamily="34" charset="-122"/>
              </a:rPr>
              <a:t>向全警示包装发展</a:t>
            </a:r>
          </a:p>
        </p:txBody>
      </p:sp>
      <p:sp>
        <p:nvSpPr>
          <p:cNvPr id="5" name="标题 1"/>
          <p:cNvSpPr txBox="1">
            <a:spLocks/>
          </p:cNvSpPr>
          <p:nvPr/>
        </p:nvSpPr>
        <p:spPr>
          <a:xfrm>
            <a:off x="1143421" y="1291649"/>
            <a:ext cx="11354142" cy="1143000"/>
          </a:xfrm>
          <a:prstGeom prst="rect">
            <a:avLst/>
          </a:prstGeom>
        </p:spPr>
        <p:txBody>
          <a:bodyPr vert="horz" lIns="91440" tIns="45720" rIns="91440" bIns="45720" rtlCol="0" anchor="ctr">
            <a:normAutofit fontScale="97500"/>
          </a:bodyPr>
          <a:lstStyle/>
          <a:p>
            <a:pPr lvl="0">
              <a:lnSpc>
                <a:spcPct val="90000"/>
              </a:lnSpc>
              <a:spcBef>
                <a:spcPct val="0"/>
              </a:spcBef>
              <a:defRPr/>
            </a:pPr>
            <a:r>
              <a:rPr kumimoji="0" lang="zh-CN" altLang="en-US" sz="3200" b="1" i="0" u="none" strike="noStrike" kern="1200" cap="none" spc="0" normalizeH="0" baseline="0" noProof="0" dirty="0" smtClean="0">
                <a:ln>
                  <a:noFill/>
                </a:ln>
                <a:solidFill>
                  <a:srgbClr val="C00000"/>
                </a:solidFill>
                <a:effectLst/>
                <a:uLnTx/>
                <a:uFillTx/>
                <a:latin typeface="微软雅黑" pitchFamily="34" charset="-122"/>
                <a:ea typeface="微软雅黑" pitchFamily="34" charset="-122"/>
                <a:cs typeface="Arial" pitchFamily="34" charset="0"/>
              </a:rPr>
              <a:t>澳大利亚</a:t>
            </a:r>
            <a:r>
              <a:rPr kumimoji="0" lang="en-US" altLang="zh-CN" sz="3200" b="1" i="0" u="none" strike="noStrike" kern="1200" cap="none" spc="0" normalizeH="0" baseline="0" noProof="0" dirty="0" smtClean="0">
                <a:ln>
                  <a:noFill/>
                </a:ln>
                <a:solidFill>
                  <a:srgbClr val="C00000"/>
                </a:solidFill>
                <a:effectLst/>
                <a:uLnTx/>
                <a:uFillTx/>
                <a:latin typeface="微软雅黑" pitchFamily="34" charset="-122"/>
                <a:ea typeface="微软雅黑" pitchFamily="34" charset="-122"/>
                <a:cs typeface="Arial" pitchFamily="34" charset="0"/>
              </a:rPr>
              <a:t>2012</a:t>
            </a:r>
            <a:r>
              <a:rPr kumimoji="0" lang="zh-CN" altLang="en-US" sz="3200" b="1" i="0" u="none" strike="noStrike" kern="1200" cap="none" spc="0" normalizeH="0" baseline="0" noProof="0" dirty="0" smtClean="0">
                <a:ln>
                  <a:noFill/>
                </a:ln>
                <a:solidFill>
                  <a:srgbClr val="C00000"/>
                </a:solidFill>
                <a:effectLst/>
                <a:uLnTx/>
                <a:uFillTx/>
                <a:latin typeface="微软雅黑" pitchFamily="34" charset="-122"/>
                <a:ea typeface="微软雅黑" pitchFamily="34" charset="-122"/>
                <a:cs typeface="Arial" pitchFamily="34" charset="0"/>
              </a:rPr>
              <a:t>年</a:t>
            </a:r>
            <a:r>
              <a:rPr kumimoji="0" lang="en-US" altLang="zh-CN" sz="3200" b="1" i="0" u="none" strike="noStrike" kern="1200" cap="none" spc="0" normalizeH="0" baseline="0" noProof="0" dirty="0" smtClean="0">
                <a:ln>
                  <a:noFill/>
                </a:ln>
                <a:solidFill>
                  <a:srgbClr val="C00000"/>
                </a:solidFill>
                <a:effectLst/>
                <a:uLnTx/>
                <a:uFillTx/>
                <a:latin typeface="微软雅黑" pitchFamily="34" charset="-122"/>
                <a:ea typeface="微软雅黑" pitchFamily="34" charset="-122"/>
                <a:cs typeface="Arial" pitchFamily="34" charset="0"/>
              </a:rPr>
              <a:t>12</a:t>
            </a:r>
            <a:r>
              <a:rPr kumimoji="0" lang="zh-CN" altLang="en-US" sz="3200" b="1" i="0" u="none" strike="noStrike" kern="1200" cap="none" spc="0" normalizeH="0" baseline="0" noProof="0" dirty="0" smtClean="0">
                <a:ln>
                  <a:noFill/>
                </a:ln>
                <a:solidFill>
                  <a:srgbClr val="C00000"/>
                </a:solidFill>
                <a:effectLst/>
                <a:uLnTx/>
                <a:uFillTx/>
                <a:latin typeface="微软雅黑" pitchFamily="34" charset="-122"/>
                <a:ea typeface="微软雅黑" pitchFamily="34" charset="-122"/>
                <a:cs typeface="Arial" pitchFamily="34" charset="0"/>
              </a:rPr>
              <a:t>月开始实行</a:t>
            </a:r>
            <a:r>
              <a:rPr lang="zh-CN" altLang="en-US" sz="3200" b="1" dirty="0" smtClean="0">
                <a:solidFill>
                  <a:srgbClr val="C00000"/>
                </a:solidFill>
                <a:latin typeface="微软雅黑" pitchFamily="34" charset="-122"/>
                <a:ea typeface="微软雅黑" pitchFamily="34" charset="-122"/>
                <a:cs typeface="Arial" pitchFamily="34" charset="0"/>
              </a:rPr>
              <a:t>全警示</a:t>
            </a:r>
            <a:r>
              <a:rPr kumimoji="0" lang="zh-CN" altLang="en-US" sz="3200" b="1" i="0" u="none" strike="noStrike" kern="1200" cap="none" spc="0" normalizeH="0" baseline="0" noProof="0" dirty="0" smtClean="0">
                <a:ln>
                  <a:noFill/>
                </a:ln>
                <a:solidFill>
                  <a:srgbClr val="C00000"/>
                </a:solidFill>
                <a:effectLst/>
                <a:uLnTx/>
                <a:uFillTx/>
                <a:latin typeface="微软雅黑" pitchFamily="34" charset="-122"/>
                <a:ea typeface="微软雅黑" pitchFamily="34" charset="-122"/>
                <a:cs typeface="Arial" pitchFamily="34" charset="0"/>
              </a:rPr>
              <a:t>烟包（</a:t>
            </a:r>
            <a:r>
              <a:rPr lang="zh-CN" altLang="en-US" sz="3200" b="1" dirty="0" smtClean="0">
                <a:solidFill>
                  <a:srgbClr val="C00000"/>
                </a:solidFill>
                <a:latin typeface="微软雅黑" pitchFamily="34" charset="-122"/>
                <a:ea typeface="微软雅黑" pitchFamily="34" charset="-122"/>
                <a:cs typeface="Arial" pitchFamily="34" charset="0"/>
              </a:rPr>
              <a:t>平装包</a:t>
            </a:r>
            <a:r>
              <a:rPr kumimoji="0" lang="zh-CN" altLang="en-US" sz="3200" b="1" i="0" u="none" strike="noStrike" kern="1200" cap="none" spc="0" normalizeH="0" baseline="0" noProof="0" dirty="0" smtClean="0">
                <a:ln>
                  <a:noFill/>
                </a:ln>
                <a:solidFill>
                  <a:srgbClr val="C00000"/>
                </a:solidFill>
                <a:effectLst/>
                <a:uLnTx/>
                <a:uFillTx/>
                <a:latin typeface="微软雅黑" pitchFamily="34" charset="-122"/>
                <a:ea typeface="微软雅黑" pitchFamily="34" charset="-122"/>
                <a:cs typeface="Arial" pitchFamily="34" charset="0"/>
              </a:rPr>
              <a:t>装）</a:t>
            </a:r>
            <a:endParaRPr kumimoji="0" lang="zh-CN" altLang="en-US" sz="3200" b="0" i="0" u="none" strike="noStrike" kern="1200" cap="none" spc="0" normalizeH="0" baseline="0" noProof="0" dirty="0" smtClean="0">
              <a:ln>
                <a:noFill/>
              </a:ln>
              <a:solidFill>
                <a:schemeClr val="tx1"/>
              </a:solidFill>
              <a:effectLst/>
              <a:uLnTx/>
              <a:uFillTx/>
              <a:latin typeface="+mj-lt"/>
              <a:ea typeface="+mj-ea"/>
              <a:cs typeface="Arial" pitchFamily="34" charset="0"/>
            </a:endParaRPr>
          </a:p>
        </p:txBody>
      </p:sp>
      <p:sp>
        <p:nvSpPr>
          <p:cNvPr id="6" name="内容占位符 2"/>
          <p:cNvSpPr>
            <a:spLocks noGrp="1"/>
          </p:cNvSpPr>
          <p:nvPr>
            <p:ph idx="1"/>
          </p:nvPr>
        </p:nvSpPr>
        <p:spPr>
          <a:xfrm>
            <a:off x="357052" y="2518266"/>
            <a:ext cx="7193280" cy="4127756"/>
          </a:xfrm>
        </p:spPr>
        <p:txBody>
          <a:bodyPr>
            <a:normAutofit/>
          </a:bodyPr>
          <a:lstStyle/>
          <a:p>
            <a:pPr eaLnBrk="1" hangingPunct="1">
              <a:lnSpc>
                <a:spcPct val="130000"/>
              </a:lnSpc>
              <a:buClr>
                <a:srgbClr val="FF3300"/>
              </a:buClr>
              <a:buFont typeface="Wingdings" pitchFamily="2" charset="2"/>
              <a:buChar char="l"/>
            </a:pPr>
            <a:r>
              <a:rPr lang="zh-CN" altLang="en-US" sz="2400" dirty="0" smtClean="0">
                <a:solidFill>
                  <a:schemeClr val="accent4">
                    <a:lumMod val="50000"/>
                  </a:schemeClr>
                </a:solidFill>
                <a:latin typeface="微软雅黑" panose="020B0503020204020204" pitchFamily="34" charset="-122"/>
                <a:ea typeface="微软雅黑" panose="020B0503020204020204" pitchFamily="34" charset="-122"/>
                <a:cs typeface="Arial" pitchFamily="34" charset="0"/>
              </a:rPr>
              <a:t>图片警语减损包装形象，告知吸烟者戒烟和激励</a:t>
            </a:r>
            <a:endParaRPr lang="en-US" altLang="zh-CN" sz="2400" dirty="0" smtClean="0">
              <a:solidFill>
                <a:schemeClr val="accent4">
                  <a:lumMod val="50000"/>
                </a:schemeClr>
              </a:solidFill>
              <a:latin typeface="微软雅黑" panose="020B0503020204020204" pitchFamily="34" charset="-122"/>
              <a:ea typeface="微软雅黑" panose="020B0503020204020204" pitchFamily="34" charset="-122"/>
              <a:cs typeface="Arial" pitchFamily="34" charset="0"/>
            </a:endParaRPr>
          </a:p>
          <a:p>
            <a:pPr eaLnBrk="1" hangingPunct="1">
              <a:lnSpc>
                <a:spcPct val="130000"/>
              </a:lnSpc>
              <a:buClr>
                <a:srgbClr val="FF3300"/>
              </a:buClr>
              <a:buFont typeface="Wingdings" pitchFamily="2" charset="2"/>
              <a:buChar char="l"/>
            </a:pPr>
            <a:r>
              <a:rPr lang="zh-CN" altLang="en-US" sz="2400" dirty="0" smtClean="0">
                <a:solidFill>
                  <a:schemeClr val="accent4">
                    <a:lumMod val="50000"/>
                  </a:schemeClr>
                </a:solidFill>
                <a:latin typeface="微软雅黑" panose="020B0503020204020204" pitchFamily="34" charset="-122"/>
                <a:ea typeface="微软雅黑" panose="020B0503020204020204" pitchFamily="34" charset="-122"/>
                <a:cs typeface="Arial" pitchFamily="34" charset="0"/>
              </a:rPr>
              <a:t>增加戒烟热线、咨询热线</a:t>
            </a:r>
            <a:endParaRPr lang="en-US" altLang="zh-CN" sz="2400" dirty="0" smtClean="0">
              <a:solidFill>
                <a:schemeClr val="accent4">
                  <a:lumMod val="50000"/>
                </a:schemeClr>
              </a:solidFill>
              <a:latin typeface="微软雅黑" panose="020B0503020204020204" pitchFamily="34" charset="-122"/>
              <a:ea typeface="微软雅黑" panose="020B0503020204020204" pitchFamily="34" charset="-122"/>
              <a:cs typeface="Arial" pitchFamily="34" charset="0"/>
            </a:endParaRPr>
          </a:p>
          <a:p>
            <a:pPr eaLnBrk="1" hangingPunct="1">
              <a:lnSpc>
                <a:spcPct val="130000"/>
              </a:lnSpc>
              <a:buClr>
                <a:srgbClr val="FF3300"/>
              </a:buClr>
              <a:buFont typeface="Wingdings" pitchFamily="2" charset="2"/>
              <a:buChar char="l"/>
            </a:pPr>
            <a:r>
              <a:rPr lang="zh-CN" altLang="en-US" sz="2400" dirty="0" smtClean="0">
                <a:solidFill>
                  <a:schemeClr val="accent4">
                    <a:lumMod val="50000"/>
                  </a:schemeClr>
                </a:solidFill>
                <a:latin typeface="微软雅黑" panose="020B0503020204020204" pitchFamily="34" charset="-122"/>
                <a:ea typeface="微软雅黑" panose="020B0503020204020204" pitchFamily="34" charset="-122"/>
                <a:cs typeface="Arial" pitchFamily="34" charset="0"/>
              </a:rPr>
              <a:t>消除品牌特征：烟草公司在其烟包上不能再使用商标形象、平面设计、颜色，来对品牌进行区分。</a:t>
            </a:r>
            <a:endParaRPr lang="en-US" altLang="zh-CN" sz="2400" dirty="0" smtClean="0">
              <a:solidFill>
                <a:schemeClr val="accent4">
                  <a:lumMod val="50000"/>
                </a:schemeClr>
              </a:solidFill>
              <a:latin typeface="微软雅黑" panose="020B0503020204020204" pitchFamily="34" charset="-122"/>
              <a:ea typeface="微软雅黑" panose="020B0503020204020204" pitchFamily="34" charset="-122"/>
              <a:cs typeface="Arial" pitchFamily="34" charset="0"/>
            </a:endParaRPr>
          </a:p>
          <a:p>
            <a:pPr eaLnBrk="1" hangingPunct="1">
              <a:lnSpc>
                <a:spcPct val="130000"/>
              </a:lnSpc>
              <a:buClr>
                <a:srgbClr val="FF3300"/>
              </a:buClr>
              <a:buFont typeface="Wingdings" pitchFamily="2" charset="2"/>
              <a:buChar char="l"/>
            </a:pPr>
            <a:r>
              <a:rPr lang="zh-CN" altLang="en-US" sz="2400" dirty="0" smtClean="0">
                <a:solidFill>
                  <a:schemeClr val="accent4">
                    <a:lumMod val="50000"/>
                  </a:schemeClr>
                </a:solidFill>
                <a:latin typeface="微软雅黑" panose="020B0503020204020204" pitchFamily="34" charset="-122"/>
                <a:ea typeface="微软雅黑" panose="020B0503020204020204" pitchFamily="34" charset="-122"/>
                <a:cs typeface="Arial" pitchFamily="34" charset="0"/>
              </a:rPr>
              <a:t>增强健康警告的影响</a:t>
            </a:r>
            <a:endParaRPr lang="en-US" altLang="zh-CN" sz="2400" dirty="0" smtClean="0">
              <a:solidFill>
                <a:schemeClr val="accent4">
                  <a:lumMod val="50000"/>
                </a:schemeClr>
              </a:solidFill>
              <a:latin typeface="微软雅黑" panose="020B0503020204020204" pitchFamily="34" charset="-122"/>
              <a:ea typeface="微软雅黑" panose="020B0503020204020204" pitchFamily="34" charset="-122"/>
              <a:cs typeface="Arial" pitchFamily="34" charset="0"/>
            </a:endParaRPr>
          </a:p>
          <a:p>
            <a:pPr eaLnBrk="1" hangingPunct="1">
              <a:lnSpc>
                <a:spcPct val="130000"/>
              </a:lnSpc>
              <a:buClr>
                <a:srgbClr val="FF3300"/>
              </a:buClr>
              <a:buFont typeface="Wingdings" pitchFamily="2" charset="2"/>
              <a:buChar char="l"/>
            </a:pPr>
            <a:r>
              <a:rPr lang="zh-CN" altLang="en-US" sz="2400" dirty="0" smtClean="0">
                <a:solidFill>
                  <a:schemeClr val="accent4">
                    <a:lumMod val="50000"/>
                  </a:schemeClr>
                </a:solidFill>
                <a:latin typeface="微软雅黑" panose="020B0503020204020204" pitchFamily="34" charset="-122"/>
                <a:ea typeface="微软雅黑" panose="020B0503020204020204" pitchFamily="34" charset="-122"/>
                <a:cs typeface="Arial" pitchFamily="34" charset="0"/>
              </a:rPr>
              <a:t>消除烟草包装作为一种广告形式</a:t>
            </a:r>
          </a:p>
        </p:txBody>
      </p:sp>
      <p:pic>
        <p:nvPicPr>
          <p:cNvPr id="10" name="图片 9" descr="E:\2015\各国烟包图片\展示盒内烟包图片中文版\3\澳大利亚2.jpg"/>
          <p:cNvPicPr/>
          <p:nvPr/>
        </p:nvPicPr>
        <p:blipFill rotWithShape="1">
          <a:blip r:embed="rId2" cstate="print">
            <a:clrChange>
              <a:clrFrom>
                <a:srgbClr val="FDFDFD"/>
              </a:clrFrom>
              <a:clrTo>
                <a:srgbClr val="FDFDFD">
                  <a:alpha val="0"/>
                </a:srgbClr>
              </a:clrTo>
            </a:clrChange>
            <a:extLst>
              <a:ext uri="{28A0092B-C50C-407E-A947-70E740481C1C}">
                <a14:useLocalDpi xmlns:a14="http://schemas.microsoft.com/office/drawing/2010/main" val="0"/>
              </a:ext>
            </a:extLst>
          </a:blip>
          <a:srcRect l="5741" t="4242" r="5480" b="3252"/>
          <a:stretch/>
        </p:blipFill>
        <p:spPr bwMode="auto">
          <a:xfrm>
            <a:off x="7388943" y="3120206"/>
            <a:ext cx="2133600" cy="3000375"/>
          </a:xfrm>
          <a:prstGeom prst="rect">
            <a:avLst/>
          </a:prstGeom>
          <a:noFill/>
          <a:ln>
            <a:noFill/>
          </a:ln>
          <a:extLst>
            <a:ext uri="{53640926-AAD7-44D8-BBD7-CCE9431645EC}">
              <a14:shadowObscured xmlns:a14="http://schemas.microsoft.com/office/drawing/2010/main"/>
            </a:ext>
          </a:extLst>
        </p:spPr>
      </p:pic>
      <p:pic>
        <p:nvPicPr>
          <p:cNvPr id="11" name="图片 10" descr="E:\2015\各国烟包图片\展示盒内烟包图片中文版\3\澳大利亚4.jpg"/>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p:blipFill>
        <p:spPr bwMode="auto">
          <a:xfrm>
            <a:off x="9532283" y="3042212"/>
            <a:ext cx="2219498" cy="3079865"/>
          </a:xfrm>
          <a:prstGeom prst="rect">
            <a:avLst/>
          </a:prstGeom>
          <a:noFill/>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B4D6B211-D474-48C0-8E9C-A8297345C7EF}" type="slidenum">
              <a:rPr lang="zh-CN" altLang="en-US" smtClean="0"/>
              <a:pPr>
                <a:defRPr/>
              </a:pPr>
              <a:t>37</a:t>
            </a:fld>
            <a:endParaRPr lang="en-US" altLang="zh-CN"/>
          </a:p>
        </p:txBody>
      </p:sp>
      <p:graphicFrame>
        <p:nvGraphicFramePr>
          <p:cNvPr id="13" name="图示 12"/>
          <p:cNvGraphicFramePr/>
          <p:nvPr/>
        </p:nvGraphicFramePr>
        <p:xfrm>
          <a:off x="1071879" y="1367667"/>
          <a:ext cx="9899446" cy="4465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TextBox 13"/>
          <p:cNvSpPr txBox="1"/>
          <p:nvPr/>
        </p:nvSpPr>
        <p:spPr>
          <a:xfrm>
            <a:off x="1489587" y="648928"/>
            <a:ext cx="7585731" cy="584775"/>
          </a:xfrm>
          <a:prstGeom prst="rect">
            <a:avLst/>
          </a:prstGeom>
          <a:noFill/>
        </p:spPr>
        <p:txBody>
          <a:bodyPr wrap="none" rtlCol="0">
            <a:spAutoFit/>
          </a:bodyPr>
          <a:lstStyle/>
          <a:p>
            <a:r>
              <a:rPr lang="zh-CN" altLang="en-US" sz="3200" b="1" dirty="0" smtClean="0">
                <a:solidFill>
                  <a:schemeClr val="accent5">
                    <a:lumMod val="50000"/>
                  </a:schemeClr>
                </a:solidFill>
                <a:latin typeface="微软雅黑" pitchFamily="34" charset="-122"/>
                <a:ea typeface="微软雅黑" pitchFamily="34" charset="-122"/>
              </a:rPr>
              <a:t>２０１５年更多国家</a:t>
            </a:r>
            <a:r>
              <a:rPr lang="zh-CN" altLang="zh-CN" sz="3200" b="1" dirty="0" smtClean="0">
                <a:solidFill>
                  <a:schemeClr val="accent5">
                    <a:lumMod val="50000"/>
                  </a:schemeClr>
                </a:solidFill>
                <a:latin typeface="微软雅黑" pitchFamily="34" charset="-122"/>
                <a:ea typeface="微软雅黑" pitchFamily="34" charset="-122"/>
              </a:rPr>
              <a:t>开始推行全警示包装</a:t>
            </a:r>
            <a:endParaRPr lang="zh-CN" altLang="zh-CN" sz="3200" b="1" dirty="0">
              <a:solidFill>
                <a:schemeClr val="accent5">
                  <a:lumMod val="50000"/>
                </a:schemeClr>
              </a:solidFill>
              <a:latin typeface="微软雅黑" pitchFamily="34" charset="-122"/>
              <a:ea typeface="微软雅黑" pitchFamily="34" charset="-122"/>
            </a:endParaRPr>
          </a:p>
        </p:txBody>
      </p:sp>
      <p:sp>
        <p:nvSpPr>
          <p:cNvPr id="2051" name="Rectangle 3"/>
          <p:cNvSpPr>
            <a:spLocks noChangeArrowheads="1"/>
          </p:cNvSpPr>
          <p:nvPr/>
        </p:nvSpPr>
        <p:spPr bwMode="auto">
          <a:xfrm>
            <a:off x="457199" y="5732328"/>
            <a:ext cx="12192001"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304800" fontAlgn="base">
              <a:spcBef>
                <a:spcPct val="0"/>
              </a:spcBef>
              <a:spcAft>
                <a:spcPct val="0"/>
              </a:spcAft>
            </a:pPr>
            <a:r>
              <a:rPr kumimoji="0" lang="zh-CN" sz="3200" b="0" i="0" u="none" strike="noStrike" cap="none" normalizeH="0" baseline="0" dirty="0" smtClean="0">
                <a:ln>
                  <a:noFill/>
                </a:ln>
                <a:solidFill>
                  <a:srgbClr val="C00000"/>
                </a:solidFill>
                <a:effectLst/>
                <a:latin typeface="微软雅黑" pitchFamily="34" charset="-122"/>
                <a:ea typeface="微软雅黑" pitchFamily="34" charset="-122"/>
                <a:cs typeface="宋体" pitchFamily="2" charset="-122"/>
              </a:rPr>
              <a:t>南非、挪威、新西兰、瑞典和乌拉圭</a:t>
            </a:r>
            <a:r>
              <a:rPr kumimoji="0" lang="zh-CN" altLang="en-US" sz="3200" b="0" i="0" u="none" strike="noStrike" cap="none" normalizeH="0" baseline="0" dirty="0" smtClean="0">
                <a:ln>
                  <a:noFill/>
                </a:ln>
                <a:solidFill>
                  <a:srgbClr val="C00000"/>
                </a:solidFill>
                <a:effectLst/>
                <a:latin typeface="微软雅黑" pitchFamily="34" charset="-122"/>
                <a:ea typeface="微软雅黑" pitchFamily="34" charset="-122"/>
                <a:cs typeface="宋体" pitchFamily="2" charset="-122"/>
              </a:rPr>
              <a:t>正在考虑立法</a:t>
            </a:r>
            <a:endParaRPr kumimoji="0" lang="zh-CN" sz="3200" b="0" i="0" u="none" strike="noStrike" cap="none" normalizeH="0" baseline="0" dirty="0" smtClean="0">
              <a:ln>
                <a:noFill/>
              </a:ln>
              <a:solidFill>
                <a:srgbClr val="C00000"/>
              </a:solidFill>
              <a:effectLst/>
              <a:latin typeface="Arial" pitchFamily="34" charset="0"/>
              <a:ea typeface="宋体" pitchFamily="2" charset="-122"/>
              <a:cs typeface="宋体" pitchFamily="2" charset="-122"/>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644641" y="1164811"/>
            <a:ext cx="7160935" cy="584775"/>
          </a:xfrm>
          <a:prstGeom prst="rect">
            <a:avLst/>
          </a:prstGeom>
        </p:spPr>
        <p:txBody>
          <a:bodyPr wrap="none">
            <a:spAutoFit/>
          </a:bodyPr>
          <a:lstStyle/>
          <a:p>
            <a:r>
              <a:rPr lang="zh-CN" altLang="en-US" sz="3200" b="1" dirty="0" smtClean="0">
                <a:solidFill>
                  <a:srgbClr val="C00000"/>
                </a:solidFill>
                <a:latin typeface="微软雅黑" pitchFamily="34" charset="-122"/>
                <a:ea typeface="微软雅黑" pitchFamily="34" charset="-122"/>
              </a:rPr>
              <a:t>澳大利亚政府在全警示包装诉讼中获胜</a:t>
            </a:r>
            <a:endParaRPr lang="zh-CN" altLang="en-US" sz="3200" b="1" dirty="0">
              <a:solidFill>
                <a:srgbClr val="C00000"/>
              </a:solidFill>
              <a:latin typeface="微软雅黑" pitchFamily="34" charset="-122"/>
              <a:ea typeface="微软雅黑" pitchFamily="34" charset="-122"/>
            </a:endParaRPr>
          </a:p>
        </p:txBody>
      </p:sp>
      <p:sp>
        <p:nvSpPr>
          <p:cNvPr id="3" name="矩形 2"/>
          <p:cNvSpPr/>
          <p:nvPr/>
        </p:nvSpPr>
        <p:spPr>
          <a:xfrm>
            <a:off x="5512588" y="5958038"/>
            <a:ext cx="6298519" cy="461665"/>
          </a:xfrm>
          <a:prstGeom prst="rect">
            <a:avLst/>
          </a:prstGeom>
        </p:spPr>
        <p:txBody>
          <a:bodyPr wrap="none">
            <a:spAutoFit/>
          </a:bodyPr>
          <a:lstStyle/>
          <a:p>
            <a:r>
              <a:rPr lang="en-US" altLang="zh-CN" sz="2400" dirty="0" smtClean="0">
                <a:solidFill>
                  <a:srgbClr val="002060"/>
                </a:solidFill>
                <a:latin typeface="微软雅黑" pitchFamily="34" charset="-122"/>
                <a:ea typeface="微软雅黑" pitchFamily="34" charset="-122"/>
              </a:rPr>
              <a:t>——2015</a:t>
            </a:r>
            <a:r>
              <a:rPr lang="zh-CN" altLang="en-US" sz="2400" dirty="0" smtClean="0">
                <a:solidFill>
                  <a:srgbClr val="002060"/>
                </a:solidFill>
                <a:latin typeface="微软雅黑" pitchFamily="34" charset="-122"/>
                <a:ea typeface="微软雅黑" pitchFamily="34" charset="-122"/>
              </a:rPr>
              <a:t>年</a:t>
            </a:r>
            <a:r>
              <a:rPr lang="en-US" altLang="zh-CN" sz="2400" dirty="0" smtClean="0">
                <a:solidFill>
                  <a:srgbClr val="002060"/>
                </a:solidFill>
                <a:latin typeface="微软雅黑" pitchFamily="34" charset="-122"/>
                <a:ea typeface="微软雅黑" pitchFamily="34" charset="-122"/>
              </a:rPr>
              <a:t>12</a:t>
            </a:r>
            <a:r>
              <a:rPr lang="zh-CN" altLang="en-US" sz="2400" dirty="0" smtClean="0">
                <a:solidFill>
                  <a:srgbClr val="002060"/>
                </a:solidFill>
                <a:latin typeface="微软雅黑" pitchFamily="34" charset="-122"/>
                <a:ea typeface="微软雅黑" pitchFamily="34" charset="-122"/>
              </a:rPr>
              <a:t>月</a:t>
            </a:r>
            <a:r>
              <a:rPr lang="en-US" altLang="zh-CN" sz="2400" dirty="0" smtClean="0">
                <a:solidFill>
                  <a:srgbClr val="002060"/>
                </a:solidFill>
                <a:latin typeface="微软雅黑" pitchFamily="34" charset="-122"/>
                <a:ea typeface="微软雅黑" pitchFamily="34" charset="-122"/>
              </a:rPr>
              <a:t>21</a:t>
            </a:r>
            <a:r>
              <a:rPr lang="zh-CN" altLang="en-US" sz="2400" dirty="0" smtClean="0">
                <a:solidFill>
                  <a:srgbClr val="002060"/>
                </a:solidFill>
                <a:latin typeface="微软雅黑" pitchFamily="34" charset="-122"/>
                <a:ea typeface="微软雅黑" pitchFamily="34" charset="-122"/>
              </a:rPr>
              <a:t>日来自</a:t>
            </a:r>
            <a:r>
              <a:rPr lang="en-US" altLang="zh-CN" sz="2400" dirty="0" smtClean="0">
                <a:solidFill>
                  <a:srgbClr val="002060"/>
                </a:solidFill>
                <a:latin typeface="微软雅黑" pitchFamily="34" charset="-122"/>
                <a:ea typeface="微软雅黑" pitchFamily="34" charset="-122"/>
              </a:rPr>
              <a:t>《</a:t>
            </a:r>
            <a:r>
              <a:rPr lang="zh-CN" altLang="en-US" sz="2400" dirty="0" smtClean="0">
                <a:solidFill>
                  <a:srgbClr val="002060"/>
                </a:solidFill>
                <a:latin typeface="微软雅黑" pitchFamily="34" charset="-122"/>
                <a:ea typeface="微软雅黑" pitchFamily="34" charset="-122"/>
              </a:rPr>
              <a:t>悉尼先驱晨报</a:t>
            </a:r>
            <a:r>
              <a:rPr lang="en-US" altLang="zh-CN" sz="2400" dirty="0" smtClean="0">
                <a:solidFill>
                  <a:srgbClr val="002060"/>
                </a:solidFill>
                <a:latin typeface="微软雅黑" pitchFamily="34" charset="-122"/>
                <a:ea typeface="微软雅黑" pitchFamily="34" charset="-122"/>
              </a:rPr>
              <a:t>》</a:t>
            </a:r>
            <a:endParaRPr lang="en-US" altLang="zh-CN" sz="2400" dirty="0">
              <a:solidFill>
                <a:srgbClr val="002060"/>
              </a:solidFill>
              <a:latin typeface="微软雅黑" pitchFamily="34" charset="-122"/>
              <a:ea typeface="微软雅黑" pitchFamily="34" charset="-122"/>
            </a:endParaRPr>
          </a:p>
        </p:txBody>
      </p:sp>
      <p:sp>
        <p:nvSpPr>
          <p:cNvPr id="4" name="矩形 3"/>
          <p:cNvSpPr/>
          <p:nvPr/>
        </p:nvSpPr>
        <p:spPr>
          <a:xfrm>
            <a:off x="693174" y="2156175"/>
            <a:ext cx="10987549" cy="2800767"/>
          </a:xfrm>
          <a:prstGeom prst="rect">
            <a:avLst/>
          </a:prstGeom>
        </p:spPr>
        <p:txBody>
          <a:bodyPr wrap="square">
            <a:spAutoFit/>
          </a:bodyPr>
          <a:lstStyle/>
          <a:p>
            <a:r>
              <a:rPr lang="zh-CN" altLang="en-US" sz="2800" dirty="0" smtClean="0">
                <a:solidFill>
                  <a:schemeClr val="accent5">
                    <a:lumMod val="50000"/>
                  </a:schemeClr>
                </a:solidFill>
                <a:latin typeface="微软雅黑" pitchFamily="34" charset="-122"/>
                <a:ea typeface="微软雅黑" pitchFamily="34" charset="-122"/>
              </a:rPr>
              <a:t>●澳大利亚联合政府在烟草巨头菲莫亚洲公司挑战澳大利亚烟草全警示包装法律的诉讼中获胜。</a:t>
            </a:r>
            <a:endParaRPr lang="en-US" altLang="zh-CN" sz="2800" dirty="0" smtClean="0">
              <a:solidFill>
                <a:schemeClr val="accent5">
                  <a:lumMod val="50000"/>
                </a:schemeClr>
              </a:solidFill>
              <a:latin typeface="微软雅黑" pitchFamily="34" charset="-122"/>
              <a:ea typeface="微软雅黑" pitchFamily="34" charset="-122"/>
            </a:endParaRPr>
          </a:p>
          <a:p>
            <a:r>
              <a:rPr lang="zh-CN" altLang="en-US" sz="2800" dirty="0" smtClean="0">
                <a:solidFill>
                  <a:schemeClr val="accent5">
                    <a:lumMod val="50000"/>
                  </a:schemeClr>
                </a:solidFill>
                <a:latin typeface="微软雅黑" pitchFamily="34" charset="-122"/>
                <a:ea typeface="微软雅黑" pitchFamily="34" charset="-122"/>
              </a:rPr>
              <a:t>●这意味着</a:t>
            </a:r>
            <a:r>
              <a:rPr lang="en-US" altLang="zh-CN" sz="2800" dirty="0" smtClean="0">
                <a:solidFill>
                  <a:schemeClr val="accent5">
                    <a:lumMod val="50000"/>
                  </a:schemeClr>
                </a:solidFill>
                <a:latin typeface="微软雅黑" pitchFamily="34" charset="-122"/>
                <a:ea typeface="微软雅黑" pitchFamily="34" charset="-122"/>
              </a:rPr>
              <a:t>2011</a:t>
            </a:r>
            <a:r>
              <a:rPr lang="zh-CN" altLang="en-US" sz="2800" dirty="0" smtClean="0">
                <a:solidFill>
                  <a:schemeClr val="accent5">
                    <a:lumMod val="50000"/>
                  </a:schemeClr>
                </a:solidFill>
                <a:latin typeface="微软雅黑" pitchFamily="34" charset="-122"/>
                <a:ea typeface="微软雅黑" pitchFamily="34" charset="-122"/>
              </a:rPr>
              <a:t>年开始的全警示包装法律将继续实施。</a:t>
            </a:r>
            <a:endParaRPr lang="en-US" altLang="zh-CN" sz="2800" dirty="0" smtClean="0">
              <a:solidFill>
                <a:schemeClr val="accent5">
                  <a:lumMod val="50000"/>
                </a:schemeClr>
              </a:solidFill>
              <a:latin typeface="微软雅黑" pitchFamily="34" charset="-122"/>
              <a:ea typeface="微软雅黑" pitchFamily="34" charset="-122"/>
            </a:endParaRPr>
          </a:p>
          <a:p>
            <a:r>
              <a:rPr lang="zh-CN" altLang="en-US" sz="2800" dirty="0" smtClean="0">
                <a:solidFill>
                  <a:schemeClr val="accent5">
                    <a:lumMod val="50000"/>
                  </a:schemeClr>
                </a:solidFill>
                <a:latin typeface="微软雅黑" pitchFamily="34" charset="-122"/>
                <a:ea typeface="微软雅黑" pitchFamily="34" charset="-122"/>
              </a:rPr>
              <a:t>●烟草公司在阻止保护健康措施的这项重要的法律诉讼中再次失败。</a:t>
            </a:r>
            <a:endParaRPr lang="en-US" altLang="zh-CN" sz="2800" dirty="0" smtClean="0">
              <a:solidFill>
                <a:schemeClr val="accent5">
                  <a:lumMod val="50000"/>
                </a:schemeClr>
              </a:solidFill>
              <a:latin typeface="微软雅黑" pitchFamily="34" charset="-122"/>
              <a:ea typeface="微软雅黑" pitchFamily="34" charset="-122"/>
            </a:endParaRPr>
          </a:p>
          <a:p>
            <a:endParaRPr lang="zh-CN" altLang="en-US" sz="2800" dirty="0" smtClean="0">
              <a:solidFill>
                <a:srgbClr val="002060"/>
              </a:solidFill>
              <a:latin typeface="微软雅黑" pitchFamily="34" charset="-122"/>
              <a:ea typeface="微软雅黑" pitchFamily="34" charset="-122"/>
            </a:endParaRPr>
          </a:p>
          <a:p>
            <a:endParaRPr lang="zh-CN" altLang="en-US" dirty="0" smtClean="0">
              <a:solidFill>
                <a:srgbClr val="002060"/>
              </a:solidFill>
            </a:endParaRPr>
          </a:p>
          <a:p>
            <a:endParaRPr lang="zh-CN" altLang="en-US" dirty="0"/>
          </a:p>
        </p:txBody>
      </p:sp>
      <p:pic>
        <p:nvPicPr>
          <p:cNvPr id="7" name="图片 6" descr="书合法惊堂木的法律-18346134.jpg"/>
          <p:cNvPicPr>
            <a:picLocks noChangeAspect="1"/>
          </p:cNvPicPr>
          <p:nvPr/>
        </p:nvPicPr>
        <p:blipFill>
          <a:blip r:embed="rId2" cstate="print">
            <a:clrChange>
              <a:clrFrom>
                <a:srgbClr val="F4F4F4"/>
              </a:clrFrom>
              <a:clrTo>
                <a:srgbClr val="F4F4F4">
                  <a:alpha val="0"/>
                </a:srgbClr>
              </a:clrTo>
            </a:clrChange>
          </a:blip>
          <a:srcRect l="5774" t="11097" r="5677" b="9548"/>
          <a:stretch>
            <a:fillRect/>
          </a:stretch>
        </p:blipFill>
        <p:spPr>
          <a:xfrm>
            <a:off x="9240165" y="581310"/>
            <a:ext cx="2141277" cy="1439219"/>
          </a:xfrm>
          <a:prstGeom prst="rect">
            <a:avLst/>
          </a:prstGeom>
        </p:spPr>
      </p:pic>
      <p:sp>
        <p:nvSpPr>
          <p:cNvPr id="8" name="TextBox 7"/>
          <p:cNvSpPr txBox="1"/>
          <p:nvPr/>
        </p:nvSpPr>
        <p:spPr>
          <a:xfrm>
            <a:off x="2288820" y="4156723"/>
            <a:ext cx="6373027" cy="1600438"/>
          </a:xfrm>
          <a:prstGeom prst="rect">
            <a:avLst/>
          </a:prstGeom>
          <a:solidFill>
            <a:schemeClr val="accent2"/>
          </a:solidFill>
        </p:spPr>
        <p:txBody>
          <a:bodyPr wrap="none" rtlCol="0">
            <a:spAutoFit/>
          </a:bodyPr>
          <a:lstStyle/>
          <a:p>
            <a:pPr algn="ctr" fontAlgn="ctr"/>
            <a:r>
              <a:rPr lang="zh-CN" altLang="en-US" sz="4000" dirty="0" smtClean="0">
                <a:solidFill>
                  <a:schemeClr val="bg1"/>
                </a:solidFill>
                <a:latin typeface="微软雅黑" pitchFamily="34" charset="-122"/>
                <a:ea typeface="微软雅黑" pitchFamily="34" charset="-122"/>
              </a:rPr>
              <a:t>这是公共健康的巨大胜利</a:t>
            </a:r>
            <a:endParaRPr lang="en-US" altLang="zh-CN" sz="4000" dirty="0" smtClean="0">
              <a:solidFill>
                <a:schemeClr val="bg1"/>
              </a:solidFill>
              <a:latin typeface="微软雅黑" pitchFamily="34" charset="-122"/>
              <a:ea typeface="微软雅黑" pitchFamily="34" charset="-122"/>
            </a:endParaRPr>
          </a:p>
          <a:p>
            <a:pPr algn="ctr" fontAlgn="ctr"/>
            <a:r>
              <a:rPr lang="zh-CN" altLang="en-US" sz="4000" dirty="0" smtClean="0">
                <a:solidFill>
                  <a:schemeClr val="bg1"/>
                </a:solidFill>
                <a:latin typeface="微软雅黑" pitchFamily="34" charset="-122"/>
                <a:ea typeface="微软雅黑" pitchFamily="34" charset="-122"/>
              </a:rPr>
              <a:t>法律支持全警示包装的作用</a:t>
            </a:r>
            <a:endParaRPr lang="en-US" altLang="zh-CN" sz="4000" dirty="0" smtClean="0">
              <a:solidFill>
                <a:schemeClr val="bg1"/>
              </a:solidFill>
              <a:latin typeface="微软雅黑" pitchFamily="34" charset="-122"/>
              <a:ea typeface="微软雅黑" pitchFamily="34" charset="-122"/>
            </a:endParaRPr>
          </a:p>
          <a:p>
            <a:endParaRPr lang="zh-CN" altLang="en-US" dirty="0"/>
          </a:p>
        </p:txBody>
      </p:sp>
      <p:sp>
        <p:nvSpPr>
          <p:cNvPr id="9" name="TextBox 8"/>
          <p:cNvSpPr txBox="1"/>
          <p:nvPr/>
        </p:nvSpPr>
        <p:spPr>
          <a:xfrm>
            <a:off x="176981" y="294968"/>
            <a:ext cx="1569660" cy="646331"/>
          </a:xfrm>
          <a:prstGeom prst="rect">
            <a:avLst/>
          </a:prstGeom>
          <a:noFill/>
        </p:spPr>
        <p:txBody>
          <a:bodyPr wrap="none" rtlCol="0">
            <a:spAutoFit/>
          </a:bodyPr>
          <a:lstStyle/>
          <a:p>
            <a:r>
              <a:rPr lang="zh-CN" altLang="en-US" sz="3600" b="1" dirty="0" smtClean="0">
                <a:solidFill>
                  <a:schemeClr val="accent5">
                    <a:lumMod val="50000"/>
                  </a:schemeClr>
                </a:solidFill>
                <a:latin typeface="微软雅黑" pitchFamily="34" charset="-122"/>
                <a:ea typeface="微软雅黑" pitchFamily="34" charset="-122"/>
              </a:rPr>
              <a:t>新消息</a:t>
            </a:r>
            <a:endParaRPr lang="zh-CN" altLang="en-US" sz="3600" b="1" dirty="0">
              <a:solidFill>
                <a:schemeClr val="accent5">
                  <a:lumMod val="50000"/>
                </a:schemeClr>
              </a:solidFill>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72767" y="1276196"/>
            <a:ext cx="5594801" cy="523220"/>
          </a:xfrm>
          <a:prstGeom prst="rect">
            <a:avLst/>
          </a:prstGeom>
        </p:spPr>
        <p:txBody>
          <a:bodyPr wrap="none">
            <a:spAutoFit/>
          </a:bodyPr>
          <a:lstStyle/>
          <a:p>
            <a:r>
              <a:rPr lang="zh-CN" altLang="en-US" sz="2800" dirty="0">
                <a:solidFill>
                  <a:schemeClr val="accent4">
                    <a:lumMod val="50000"/>
                  </a:schemeClr>
                </a:solidFill>
                <a:latin typeface="微软雅黑" panose="020B0503020204020204" pitchFamily="34" charset="-122"/>
                <a:ea typeface="微软雅黑" panose="020B0503020204020204" pitchFamily="34" charset="-122"/>
              </a:rPr>
              <a:t>新加坡烟草展示禁令指导原则出炉</a:t>
            </a:r>
          </a:p>
        </p:txBody>
      </p:sp>
      <p:sp>
        <p:nvSpPr>
          <p:cNvPr id="3" name="TextBox 8"/>
          <p:cNvSpPr txBox="1"/>
          <p:nvPr/>
        </p:nvSpPr>
        <p:spPr>
          <a:xfrm>
            <a:off x="319023" y="294968"/>
            <a:ext cx="1569660" cy="646331"/>
          </a:xfrm>
          <a:prstGeom prst="rect">
            <a:avLst/>
          </a:prstGeom>
          <a:noFill/>
        </p:spPr>
        <p:txBody>
          <a:bodyPr wrap="none" rtlCol="0">
            <a:spAutoFit/>
          </a:bodyPr>
          <a:lstStyle/>
          <a:p>
            <a:r>
              <a:rPr lang="zh-CN" altLang="en-US" sz="3600" b="1" dirty="0" smtClean="0">
                <a:solidFill>
                  <a:schemeClr val="accent4">
                    <a:lumMod val="50000"/>
                  </a:schemeClr>
                </a:solidFill>
                <a:latin typeface="微软雅黑" pitchFamily="34" charset="-122"/>
                <a:ea typeface="微软雅黑" pitchFamily="34" charset="-122"/>
              </a:rPr>
              <a:t>新消息</a:t>
            </a:r>
            <a:endParaRPr lang="zh-CN" altLang="en-US" sz="3600" b="1" dirty="0">
              <a:solidFill>
                <a:schemeClr val="accent4">
                  <a:lumMod val="50000"/>
                </a:schemeClr>
              </a:solidFill>
              <a:latin typeface="微软雅黑" pitchFamily="34" charset="-122"/>
              <a:ea typeface="微软雅黑" pitchFamily="34" charset="-122"/>
            </a:endParaRPr>
          </a:p>
        </p:txBody>
      </p:sp>
      <p:sp>
        <p:nvSpPr>
          <p:cNvPr id="4" name="矩形 3"/>
          <p:cNvSpPr/>
          <p:nvPr/>
        </p:nvSpPr>
        <p:spPr>
          <a:xfrm>
            <a:off x="872767" y="1966687"/>
            <a:ext cx="10101943" cy="3231654"/>
          </a:xfrm>
          <a:prstGeom prst="rect">
            <a:avLst/>
          </a:prstGeom>
        </p:spPr>
        <p:txBody>
          <a:bodyPr wrap="square">
            <a:spAutoFit/>
          </a:bodyPr>
          <a:lstStyle/>
          <a:p>
            <a:pPr>
              <a:lnSpc>
                <a:spcPct val="150000"/>
              </a:lnSpc>
            </a:pPr>
            <a:r>
              <a:rPr lang="zh-CN" altLang="en-US" sz="2800" dirty="0">
                <a:solidFill>
                  <a:schemeClr val="accent4">
                    <a:lumMod val="50000"/>
                  </a:schemeClr>
                </a:solidFill>
                <a:latin typeface="微软雅黑" panose="020B0503020204020204" pitchFamily="34" charset="-122"/>
                <a:ea typeface="微软雅黑" panose="020B0503020204020204" pitchFamily="34" charset="-122"/>
              </a:rPr>
              <a:t>新加坡禁止零售商公开</a:t>
            </a:r>
            <a:r>
              <a:rPr lang="zh-CN" altLang="en-US" sz="2800" dirty="0" smtClean="0">
                <a:solidFill>
                  <a:schemeClr val="accent4">
                    <a:lumMod val="50000"/>
                  </a:schemeClr>
                </a:solidFill>
                <a:latin typeface="微软雅黑" panose="020B0503020204020204" pitchFamily="34" charset="-122"/>
                <a:ea typeface="微软雅黑" panose="020B0503020204020204" pitchFamily="34" charset="-122"/>
              </a:rPr>
              <a:t>展示卷烟</a:t>
            </a:r>
            <a:r>
              <a:rPr lang="zh-CN" altLang="en-US" sz="2800" dirty="0">
                <a:solidFill>
                  <a:schemeClr val="accent4">
                    <a:lumMod val="50000"/>
                  </a:schemeClr>
                </a:solidFill>
                <a:latin typeface="微软雅黑" panose="020B0503020204020204" pitchFamily="34" charset="-122"/>
                <a:ea typeface="微软雅黑" panose="020B0503020204020204" pitchFamily="34" charset="-122"/>
              </a:rPr>
              <a:t>的条例预计会在</a:t>
            </a:r>
            <a:r>
              <a:rPr lang="en-US" altLang="zh-CN" sz="2800" dirty="0">
                <a:solidFill>
                  <a:schemeClr val="accent4">
                    <a:lumMod val="50000"/>
                  </a:schemeClr>
                </a:solidFill>
                <a:latin typeface="微软雅黑" panose="020B0503020204020204" pitchFamily="34" charset="-122"/>
                <a:ea typeface="微软雅黑" panose="020B0503020204020204" pitchFamily="34" charset="-122"/>
              </a:rPr>
              <a:t>2017</a:t>
            </a:r>
            <a:r>
              <a:rPr lang="zh-CN" altLang="en-US" sz="2800" dirty="0">
                <a:solidFill>
                  <a:schemeClr val="accent4">
                    <a:lumMod val="50000"/>
                  </a:schemeClr>
                </a:solidFill>
                <a:latin typeface="微软雅黑" panose="020B0503020204020204" pitchFamily="34" charset="-122"/>
                <a:ea typeface="微软雅黑" panose="020B0503020204020204" pitchFamily="34" charset="-122"/>
              </a:rPr>
              <a:t>年</a:t>
            </a:r>
            <a:r>
              <a:rPr lang="zh-CN" altLang="en-US" sz="2800" dirty="0" smtClean="0">
                <a:solidFill>
                  <a:schemeClr val="accent4">
                    <a:lumMod val="50000"/>
                  </a:schemeClr>
                </a:solidFill>
                <a:latin typeface="微软雅黑" panose="020B0503020204020204" pitchFamily="34" charset="-122"/>
                <a:ea typeface="微软雅黑" panose="020B0503020204020204" pitchFamily="34" charset="-122"/>
              </a:rPr>
              <a:t>实行：</a:t>
            </a:r>
            <a:r>
              <a:rPr lang="zh-CN" altLang="en-US" sz="3600" b="1" dirty="0" smtClean="0">
                <a:solidFill>
                  <a:srgbClr val="C00000"/>
                </a:solidFill>
                <a:latin typeface="微软雅黑" panose="020B0503020204020204" pitchFamily="34" charset="-122"/>
                <a:ea typeface="微软雅黑" panose="020B0503020204020204" pitchFamily="34" charset="-122"/>
              </a:rPr>
              <a:t>零售商</a:t>
            </a:r>
            <a:r>
              <a:rPr lang="zh-CN" altLang="en-US" sz="3600" b="1" dirty="0">
                <a:solidFill>
                  <a:srgbClr val="C00000"/>
                </a:solidFill>
                <a:latin typeface="微软雅黑" panose="020B0503020204020204" pitchFamily="34" charset="-122"/>
                <a:ea typeface="微软雅黑" panose="020B0503020204020204" pitchFamily="34" charset="-122"/>
              </a:rPr>
              <a:t>必须</a:t>
            </a:r>
            <a:r>
              <a:rPr lang="zh-CN" altLang="en-US" sz="3600" b="1" dirty="0" smtClean="0">
                <a:solidFill>
                  <a:srgbClr val="C00000"/>
                </a:solidFill>
                <a:latin typeface="微软雅黑" panose="020B0503020204020204" pitchFamily="34" charset="-122"/>
                <a:ea typeface="微软雅黑" panose="020B0503020204020204" pitchFamily="34" charset="-122"/>
              </a:rPr>
              <a:t>把卷烟</a:t>
            </a:r>
            <a:r>
              <a:rPr lang="zh-CN" altLang="en-US" sz="3600" b="1" dirty="0">
                <a:solidFill>
                  <a:srgbClr val="C00000"/>
                </a:solidFill>
                <a:latin typeface="微软雅黑" panose="020B0503020204020204" pitchFamily="34" charset="-122"/>
                <a:ea typeface="微软雅黑" panose="020B0503020204020204" pitchFamily="34" charset="-122"/>
              </a:rPr>
              <a:t>放在不透明的橱柜、用特制布帘或门遮盖，或存放在公众视线之外的地方。</a:t>
            </a:r>
            <a:br>
              <a:rPr lang="zh-CN" altLang="en-US" sz="3600" b="1" dirty="0">
                <a:solidFill>
                  <a:srgbClr val="C00000"/>
                </a:solidFill>
                <a:latin typeface="微软雅黑" panose="020B0503020204020204" pitchFamily="34" charset="-122"/>
                <a:ea typeface="微软雅黑" panose="020B0503020204020204" pitchFamily="34" charset="-122"/>
              </a:rPr>
            </a:br>
            <a:endParaRPr lang="zh-CN" altLang="en-US" sz="3600" b="1" dirty="0">
              <a:solidFill>
                <a:srgbClr val="C00000"/>
              </a:solidFill>
              <a:latin typeface="微软雅黑" panose="020B0503020204020204" pitchFamily="34" charset="-122"/>
              <a:ea typeface="微软雅黑" panose="020B0503020204020204" pitchFamily="34" charset="-122"/>
            </a:endParaRPr>
          </a:p>
        </p:txBody>
      </p:sp>
      <p:sp>
        <p:nvSpPr>
          <p:cNvPr id="5" name="矩形 4"/>
          <p:cNvSpPr/>
          <p:nvPr/>
        </p:nvSpPr>
        <p:spPr>
          <a:xfrm>
            <a:off x="583474" y="5104002"/>
            <a:ext cx="11251475" cy="523220"/>
          </a:xfrm>
          <a:prstGeom prst="rect">
            <a:avLst/>
          </a:prstGeom>
        </p:spPr>
        <p:txBody>
          <a:bodyPr wrap="square">
            <a:spAutoFit/>
          </a:bodyPr>
          <a:lstStyle/>
          <a:p>
            <a:r>
              <a:rPr lang="zh-CN" altLang="en-US" sz="2800" dirty="0" smtClean="0">
                <a:solidFill>
                  <a:schemeClr val="accent4">
                    <a:lumMod val="50000"/>
                  </a:schemeClr>
                </a:solidFill>
                <a:latin typeface="微软雅黑" panose="020B0503020204020204" pitchFamily="34" charset="-122"/>
                <a:ea typeface="微软雅黑" panose="020B0503020204020204" pitchFamily="34" charset="-122"/>
              </a:rPr>
              <a:t>冰岛</a:t>
            </a:r>
            <a:r>
              <a:rPr lang="zh-CN" altLang="en-US" sz="2800" dirty="0">
                <a:solidFill>
                  <a:schemeClr val="accent4">
                    <a:lumMod val="50000"/>
                  </a:schemeClr>
                </a:solidFill>
                <a:latin typeface="微软雅黑" panose="020B0503020204020204" pitchFamily="34" charset="-122"/>
                <a:ea typeface="微软雅黑" panose="020B0503020204020204" pitchFamily="34" charset="-122"/>
              </a:rPr>
              <a:t>、加拿大、爱尔兰、挪威、澳大利亚等国家都通过了相关法律。</a:t>
            </a:r>
          </a:p>
        </p:txBody>
      </p:sp>
      <p:sp>
        <p:nvSpPr>
          <p:cNvPr id="6" name="矩形 5"/>
          <p:cNvSpPr/>
          <p:nvPr/>
        </p:nvSpPr>
        <p:spPr>
          <a:xfrm>
            <a:off x="1752333" y="6066622"/>
            <a:ext cx="8186857" cy="461665"/>
          </a:xfrm>
          <a:prstGeom prst="rect">
            <a:avLst/>
          </a:prstGeom>
        </p:spPr>
        <p:txBody>
          <a:bodyPr wrap="none">
            <a:spAutoFit/>
          </a:bodyPr>
          <a:lstStyle/>
          <a:p>
            <a:r>
              <a:rPr lang="zh-CN" altLang="en-US" sz="2400" dirty="0" smtClean="0">
                <a:solidFill>
                  <a:schemeClr val="accent4">
                    <a:lumMod val="50000"/>
                  </a:schemeClr>
                </a:solidFill>
                <a:latin typeface="微软雅黑" panose="020B0503020204020204" pitchFamily="34" charset="-122"/>
                <a:ea typeface="微软雅黑" panose="020B0503020204020204" pitchFamily="34" charset="-122"/>
              </a:rPr>
              <a:t>这一政策可以让</a:t>
            </a:r>
            <a:r>
              <a:rPr lang="zh-CN" altLang="en-US" sz="2400" dirty="0">
                <a:solidFill>
                  <a:schemeClr val="accent4">
                    <a:lumMod val="50000"/>
                  </a:schemeClr>
                </a:solidFill>
                <a:latin typeface="微软雅黑" panose="020B0503020204020204" pitchFamily="34" charset="-122"/>
                <a:ea typeface="微软雅黑" panose="020B0503020204020204" pitchFamily="34" charset="-122"/>
              </a:rPr>
              <a:t>非吸烟者</a:t>
            </a:r>
            <a:r>
              <a:rPr lang="zh-CN" altLang="en-US" sz="2400" dirty="0" smtClean="0">
                <a:solidFill>
                  <a:schemeClr val="accent4">
                    <a:lumMod val="50000"/>
                  </a:schemeClr>
                </a:solidFill>
                <a:latin typeface="微软雅黑" panose="020B0503020204020204" pitchFamily="34" charset="-122"/>
                <a:ea typeface="微软雅黑" panose="020B0503020204020204" pitchFamily="34" charset="-122"/>
              </a:rPr>
              <a:t>看不到卷烟</a:t>
            </a:r>
            <a:r>
              <a:rPr lang="zh-CN" altLang="en-US" sz="2400" dirty="0">
                <a:solidFill>
                  <a:schemeClr val="accent4">
                    <a:lumMod val="50000"/>
                  </a:schemeClr>
                </a:solidFill>
                <a:latin typeface="微软雅黑" panose="020B0503020204020204" pitchFamily="34" charset="-122"/>
                <a:ea typeface="微软雅黑" panose="020B0503020204020204" pitchFamily="34" charset="-122"/>
              </a:rPr>
              <a:t>，尤其</a:t>
            </a:r>
            <a:r>
              <a:rPr lang="zh-CN" altLang="en-US" sz="2400" dirty="0" smtClean="0">
                <a:solidFill>
                  <a:schemeClr val="accent4">
                    <a:lumMod val="50000"/>
                  </a:schemeClr>
                </a:solidFill>
                <a:latin typeface="微软雅黑" panose="020B0503020204020204" pitchFamily="34" charset="-122"/>
                <a:ea typeface="微软雅黑" panose="020B0503020204020204" pitchFamily="34" charset="-122"/>
              </a:rPr>
              <a:t>是儿童及青少年</a:t>
            </a:r>
            <a:endParaRPr lang="zh-CN" altLang="en-US" sz="2400" dirty="0">
              <a:solidFill>
                <a:schemeClr val="accent4">
                  <a:lumMod val="50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9025577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1393371" y="1416187"/>
            <a:ext cx="9144000" cy="4880110"/>
          </a:xfrm>
        </p:spPr>
        <p:txBody>
          <a:bodyPr/>
          <a:lstStyle/>
          <a:p>
            <a:pPr marL="457200" indent="-457200" algn="l">
              <a:buAutoNum type="arabicPeriod"/>
            </a:pPr>
            <a:r>
              <a:rPr lang="en-US" altLang="zh-CN" dirty="0">
                <a:solidFill>
                  <a:srgbClr val="002060"/>
                </a:solidFill>
                <a:latin typeface="微软雅黑" panose="020B0503020204020204" pitchFamily="34" charset="-122"/>
                <a:ea typeface="微软雅黑" panose="020B0503020204020204" pitchFamily="34" charset="-122"/>
              </a:rPr>
              <a:t>《2015</a:t>
            </a:r>
            <a:r>
              <a:rPr lang="zh-CN" altLang="en-US" dirty="0">
                <a:solidFill>
                  <a:srgbClr val="002060"/>
                </a:solidFill>
                <a:latin typeface="微软雅黑" panose="020B0503020204020204" pitchFamily="34" charset="-122"/>
                <a:ea typeface="微软雅黑" panose="020B0503020204020204" pitchFamily="34" charset="-122"/>
              </a:rPr>
              <a:t>中国成人烟草调查报告</a:t>
            </a:r>
            <a:r>
              <a:rPr lang="en-US" altLang="zh-CN" dirty="0" smtClean="0">
                <a:solidFill>
                  <a:srgbClr val="002060"/>
                </a:solidFill>
                <a:latin typeface="微软雅黑" panose="020B0503020204020204" pitchFamily="34" charset="-122"/>
                <a:ea typeface="微软雅黑" panose="020B0503020204020204" pitchFamily="34" charset="-122"/>
              </a:rPr>
              <a:t>》</a:t>
            </a:r>
            <a:r>
              <a:rPr lang="zh-CN" altLang="en-US" dirty="0" smtClean="0">
                <a:solidFill>
                  <a:srgbClr val="002060"/>
                </a:solidFill>
                <a:latin typeface="微软雅黑" panose="020B0503020204020204" pitchFamily="34" charset="-122"/>
                <a:ea typeface="微软雅黑" panose="020B0503020204020204" pitchFamily="34" charset="-122"/>
              </a:rPr>
              <a:t>：</a:t>
            </a:r>
            <a:endParaRPr lang="en-US" altLang="zh-CN" dirty="0" smtClean="0">
              <a:solidFill>
                <a:srgbClr val="002060"/>
              </a:solidFill>
              <a:latin typeface="微软雅黑" panose="020B0503020204020204" pitchFamily="34" charset="-122"/>
              <a:ea typeface="微软雅黑" panose="020B0503020204020204" pitchFamily="34" charset="-122"/>
            </a:endParaRPr>
          </a:p>
          <a:p>
            <a:pPr algn="l"/>
            <a:r>
              <a:rPr lang="zh-CN" altLang="en-US" dirty="0">
                <a:solidFill>
                  <a:srgbClr val="002060"/>
                </a:solidFill>
                <a:latin typeface="微软雅黑" panose="020B0503020204020204" pitchFamily="34" charset="-122"/>
                <a:ea typeface="微软雅黑" panose="020B0503020204020204" pitchFamily="34" charset="-122"/>
              </a:rPr>
              <a:t>　</a:t>
            </a:r>
            <a:r>
              <a:rPr lang="zh-CN" altLang="en-US" dirty="0" smtClean="0">
                <a:solidFill>
                  <a:srgbClr val="002060"/>
                </a:solidFill>
                <a:latin typeface="微软雅黑" panose="020B0503020204020204" pitchFamily="34" charset="-122"/>
                <a:ea typeface="微软雅黑" panose="020B0503020204020204" pitchFamily="34" charset="-122"/>
              </a:rPr>
              <a:t>　</a:t>
            </a:r>
            <a:r>
              <a:rPr lang="zh-CN" altLang="en-US" dirty="0" smtClean="0">
                <a:solidFill>
                  <a:srgbClr val="002060"/>
                </a:solidFill>
                <a:latin typeface="宋体" panose="02010600030101010101" pitchFamily="2" charset="-122"/>
                <a:ea typeface="宋体" panose="02010600030101010101" pitchFamily="2" charset="-122"/>
              </a:rPr>
              <a:t>●</a:t>
            </a:r>
            <a:r>
              <a:rPr lang="en-US" altLang="zh-CN" dirty="0" smtClean="0">
                <a:solidFill>
                  <a:srgbClr val="002060"/>
                </a:solidFill>
                <a:latin typeface="微软雅黑" panose="020B0503020204020204" pitchFamily="34" charset="-122"/>
                <a:ea typeface="微软雅黑" panose="020B0503020204020204" pitchFamily="34" charset="-122"/>
              </a:rPr>
              <a:t>52.1%</a:t>
            </a:r>
            <a:r>
              <a:rPr lang="zh-CN" altLang="en-US" dirty="0" smtClean="0">
                <a:solidFill>
                  <a:srgbClr val="002060"/>
                </a:solidFill>
                <a:latin typeface="微软雅黑" panose="020B0503020204020204" pitchFamily="34" charset="-122"/>
                <a:ea typeface="微软雅黑" panose="020B0503020204020204" pitchFamily="34" charset="-122"/>
              </a:rPr>
              <a:t>男性吸烟，女性２</a:t>
            </a:r>
            <a:r>
              <a:rPr lang="en-US" altLang="zh-CN" dirty="0" smtClean="0">
                <a:solidFill>
                  <a:srgbClr val="002060"/>
                </a:solidFill>
                <a:latin typeface="微软雅黑" panose="020B0503020204020204" pitchFamily="34" charset="-122"/>
                <a:ea typeface="微软雅黑" panose="020B0503020204020204" pitchFamily="34" charset="-122"/>
              </a:rPr>
              <a:t>.</a:t>
            </a:r>
            <a:r>
              <a:rPr lang="zh-CN" altLang="en-US" dirty="0" smtClean="0">
                <a:solidFill>
                  <a:srgbClr val="002060"/>
                </a:solidFill>
                <a:latin typeface="微软雅黑" panose="020B0503020204020204" pitchFamily="34" charset="-122"/>
                <a:ea typeface="微软雅黑" panose="020B0503020204020204" pitchFamily="34" charset="-122"/>
              </a:rPr>
              <a:t>７</a:t>
            </a:r>
            <a:r>
              <a:rPr lang="en-US" altLang="zh-CN" dirty="0" smtClean="0">
                <a:solidFill>
                  <a:srgbClr val="002060"/>
                </a:solidFill>
                <a:latin typeface="微软雅黑" panose="020B0503020204020204" pitchFamily="34" charset="-122"/>
                <a:ea typeface="微软雅黑" panose="020B0503020204020204" pitchFamily="34" charset="-122"/>
              </a:rPr>
              <a:t>%</a:t>
            </a:r>
            <a:r>
              <a:rPr lang="zh-CN" altLang="en-US" dirty="0" smtClean="0">
                <a:solidFill>
                  <a:srgbClr val="002060"/>
                </a:solidFill>
                <a:latin typeface="微软雅黑" panose="020B0503020204020204" pitchFamily="34" charset="-122"/>
                <a:ea typeface="微软雅黑" panose="020B0503020204020204" pitchFamily="34" charset="-122"/>
              </a:rPr>
              <a:t>，成人吸烟率</a:t>
            </a:r>
            <a:r>
              <a:rPr lang="en-US" altLang="zh-CN" dirty="0" smtClean="0">
                <a:solidFill>
                  <a:srgbClr val="002060"/>
                </a:solidFill>
                <a:latin typeface="微软雅黑" panose="020B0503020204020204" pitchFamily="34" charset="-122"/>
                <a:ea typeface="微软雅黑" panose="020B0503020204020204" pitchFamily="34" charset="-122"/>
              </a:rPr>
              <a:t>27.7%</a:t>
            </a:r>
          </a:p>
          <a:p>
            <a:pPr algn="l"/>
            <a:r>
              <a:rPr lang="zh-CN" altLang="en-US" dirty="0">
                <a:solidFill>
                  <a:srgbClr val="002060"/>
                </a:solidFill>
                <a:latin typeface="微软雅黑" panose="020B0503020204020204" pitchFamily="34" charset="-122"/>
                <a:ea typeface="微软雅黑" panose="020B0503020204020204" pitchFamily="34" charset="-122"/>
              </a:rPr>
              <a:t>　</a:t>
            </a:r>
            <a:r>
              <a:rPr lang="zh-CN" altLang="en-US" dirty="0" smtClean="0">
                <a:solidFill>
                  <a:srgbClr val="002060"/>
                </a:solidFill>
                <a:latin typeface="微软雅黑" panose="020B0503020204020204" pitchFamily="34" charset="-122"/>
                <a:ea typeface="微软雅黑" panose="020B0503020204020204" pitchFamily="34" charset="-122"/>
              </a:rPr>
              <a:t>　</a:t>
            </a:r>
            <a:r>
              <a:rPr lang="zh-CN" altLang="en-US" dirty="0" smtClean="0">
                <a:solidFill>
                  <a:srgbClr val="002060"/>
                </a:solidFill>
                <a:latin typeface="宋体" panose="02010600030101010101" pitchFamily="2" charset="-122"/>
              </a:rPr>
              <a:t>●</a:t>
            </a:r>
            <a:r>
              <a:rPr lang="zh-CN" altLang="en-US" dirty="0" smtClean="0">
                <a:solidFill>
                  <a:srgbClr val="002060"/>
                </a:solidFill>
                <a:latin typeface="微软雅黑" panose="020B0503020204020204" pitchFamily="34" charset="-122"/>
                <a:ea typeface="微软雅黑" panose="020B0503020204020204" pitchFamily="34" charset="-122"/>
              </a:rPr>
              <a:t>吸烟者达</a:t>
            </a:r>
            <a:r>
              <a:rPr lang="en-US" altLang="zh-CN" dirty="0" smtClean="0">
                <a:solidFill>
                  <a:srgbClr val="002060"/>
                </a:solidFill>
                <a:latin typeface="微软雅黑" panose="020B0503020204020204" pitchFamily="34" charset="-122"/>
                <a:ea typeface="微软雅黑" panose="020B0503020204020204" pitchFamily="34" charset="-122"/>
              </a:rPr>
              <a:t>3.16</a:t>
            </a:r>
            <a:r>
              <a:rPr lang="zh-CN" altLang="en-US" dirty="0" smtClean="0">
                <a:solidFill>
                  <a:srgbClr val="002060"/>
                </a:solidFill>
                <a:latin typeface="微软雅黑" panose="020B0503020204020204" pitchFamily="34" charset="-122"/>
                <a:ea typeface="微软雅黑" panose="020B0503020204020204" pitchFamily="34" charset="-122"/>
              </a:rPr>
              <a:t>亿</a:t>
            </a:r>
            <a:endParaRPr lang="en-US" altLang="zh-CN" dirty="0" smtClean="0">
              <a:solidFill>
                <a:srgbClr val="002060"/>
              </a:solidFill>
              <a:latin typeface="微软雅黑" panose="020B0503020204020204" pitchFamily="34" charset="-122"/>
              <a:ea typeface="微软雅黑" panose="020B0503020204020204" pitchFamily="34" charset="-122"/>
            </a:endParaRPr>
          </a:p>
          <a:p>
            <a:pPr algn="l"/>
            <a:r>
              <a:rPr lang="zh-CN" altLang="en-US" dirty="0">
                <a:solidFill>
                  <a:srgbClr val="002060"/>
                </a:solidFill>
                <a:latin typeface="微软雅黑" panose="020B0503020204020204" pitchFamily="34" charset="-122"/>
                <a:ea typeface="微软雅黑" panose="020B0503020204020204" pitchFamily="34" charset="-122"/>
              </a:rPr>
              <a:t>　</a:t>
            </a:r>
            <a:r>
              <a:rPr lang="zh-CN" altLang="en-US" dirty="0" smtClean="0">
                <a:solidFill>
                  <a:srgbClr val="002060"/>
                </a:solidFill>
                <a:latin typeface="微软雅黑" panose="020B0503020204020204" pitchFamily="34" charset="-122"/>
                <a:ea typeface="微软雅黑" panose="020B0503020204020204" pitchFamily="34" charset="-122"/>
              </a:rPr>
              <a:t>　</a:t>
            </a:r>
            <a:r>
              <a:rPr lang="zh-CN" altLang="en-US" dirty="0" smtClean="0">
                <a:solidFill>
                  <a:srgbClr val="002060"/>
                </a:solidFill>
                <a:latin typeface="宋体" panose="02010600030101010101" pitchFamily="2" charset="-122"/>
              </a:rPr>
              <a:t>●</a:t>
            </a:r>
            <a:r>
              <a:rPr lang="zh-CN" altLang="en-US" dirty="0" smtClean="0">
                <a:solidFill>
                  <a:srgbClr val="002060"/>
                </a:solidFill>
                <a:latin typeface="微软雅黑" panose="020B0503020204020204" pitchFamily="34" charset="-122"/>
                <a:ea typeface="微软雅黑" panose="020B0503020204020204" pitchFamily="34" charset="-122"/>
              </a:rPr>
              <a:t>吸烟</a:t>
            </a:r>
            <a:r>
              <a:rPr lang="zh-CN" altLang="en-US" dirty="0">
                <a:solidFill>
                  <a:srgbClr val="002060"/>
                </a:solidFill>
                <a:latin typeface="微软雅黑" panose="020B0503020204020204" pitchFamily="34" charset="-122"/>
                <a:ea typeface="微软雅黑" panose="020B0503020204020204" pitchFamily="34" charset="-122"/>
              </a:rPr>
              <a:t>者</a:t>
            </a:r>
            <a:r>
              <a:rPr lang="zh-CN" altLang="en-US" dirty="0" smtClean="0">
                <a:solidFill>
                  <a:srgbClr val="002060"/>
                </a:solidFill>
                <a:latin typeface="微软雅黑" panose="020B0503020204020204" pitchFamily="34" charset="-122"/>
                <a:ea typeface="微软雅黑" panose="020B0503020204020204" pitchFamily="34" charset="-122"/>
              </a:rPr>
              <a:t>人数比</a:t>
            </a:r>
            <a:r>
              <a:rPr lang="en-US" altLang="zh-CN" dirty="0" smtClean="0">
                <a:solidFill>
                  <a:srgbClr val="002060"/>
                </a:solidFill>
                <a:latin typeface="微软雅黑" panose="020B0503020204020204" pitchFamily="34" charset="-122"/>
                <a:ea typeface="微软雅黑" panose="020B0503020204020204" pitchFamily="34" charset="-122"/>
              </a:rPr>
              <a:t>2010</a:t>
            </a:r>
            <a:r>
              <a:rPr lang="zh-CN" altLang="en-US" dirty="0">
                <a:solidFill>
                  <a:srgbClr val="002060"/>
                </a:solidFill>
                <a:latin typeface="微软雅黑" panose="020B0503020204020204" pitchFamily="34" charset="-122"/>
                <a:ea typeface="微软雅黑" panose="020B0503020204020204" pitchFamily="34" charset="-122"/>
              </a:rPr>
              <a:t>年</a:t>
            </a:r>
            <a:r>
              <a:rPr lang="zh-CN" altLang="en-US" dirty="0" smtClean="0">
                <a:solidFill>
                  <a:srgbClr val="002060"/>
                </a:solidFill>
                <a:latin typeface="微软雅黑" panose="020B0503020204020204" pitchFamily="34" charset="-122"/>
                <a:ea typeface="微软雅黑" panose="020B0503020204020204" pitchFamily="34" charset="-122"/>
              </a:rPr>
              <a:t>增加</a:t>
            </a:r>
            <a:r>
              <a:rPr lang="en-US" altLang="zh-CN" dirty="0" smtClean="0">
                <a:solidFill>
                  <a:srgbClr val="002060"/>
                </a:solidFill>
                <a:latin typeface="微软雅黑" panose="020B0503020204020204" pitchFamily="34" charset="-122"/>
                <a:ea typeface="微软雅黑" panose="020B0503020204020204" pitchFamily="34" charset="-122"/>
              </a:rPr>
              <a:t>1500</a:t>
            </a:r>
            <a:r>
              <a:rPr lang="zh-CN" altLang="en-US" dirty="0" smtClean="0">
                <a:solidFill>
                  <a:srgbClr val="002060"/>
                </a:solidFill>
                <a:latin typeface="微软雅黑" panose="020B0503020204020204" pitchFamily="34" charset="-122"/>
                <a:ea typeface="微软雅黑" panose="020B0503020204020204" pitchFamily="34" charset="-122"/>
              </a:rPr>
              <a:t>万</a:t>
            </a:r>
            <a:endParaRPr lang="en-US" altLang="zh-CN" dirty="0">
              <a:solidFill>
                <a:srgbClr val="002060"/>
              </a:solidFill>
              <a:latin typeface="微软雅黑" panose="020B0503020204020204" pitchFamily="34" charset="-122"/>
              <a:ea typeface="微软雅黑" panose="020B0503020204020204" pitchFamily="34" charset="-122"/>
            </a:endParaRPr>
          </a:p>
          <a:p>
            <a:pPr algn="l"/>
            <a:r>
              <a:rPr lang="zh-CN" altLang="en-US" dirty="0">
                <a:solidFill>
                  <a:srgbClr val="002060"/>
                </a:solidFill>
                <a:latin typeface="微软雅黑" panose="020B0503020204020204" pitchFamily="34" charset="-122"/>
                <a:ea typeface="微软雅黑" panose="020B0503020204020204" pitchFamily="34" charset="-122"/>
              </a:rPr>
              <a:t>　　</a:t>
            </a:r>
            <a:endParaRPr lang="en-US" altLang="zh-CN" dirty="0">
              <a:solidFill>
                <a:srgbClr val="002060"/>
              </a:solidFill>
              <a:latin typeface="微软雅黑" panose="020B0503020204020204" pitchFamily="34" charset="-122"/>
              <a:ea typeface="微软雅黑" panose="020B0503020204020204" pitchFamily="34" charset="-122"/>
            </a:endParaRPr>
          </a:p>
          <a:p>
            <a:pPr algn="l"/>
            <a:r>
              <a:rPr lang="en-US" altLang="zh-CN" dirty="0" smtClean="0">
                <a:solidFill>
                  <a:srgbClr val="002060"/>
                </a:solidFill>
                <a:latin typeface="微软雅黑" panose="020B0503020204020204" pitchFamily="34" charset="-122"/>
                <a:ea typeface="微软雅黑" panose="020B0503020204020204" pitchFamily="34" charset="-122"/>
              </a:rPr>
              <a:t>2.</a:t>
            </a:r>
            <a:r>
              <a:rPr lang="zh-CN" altLang="zh-CN" dirty="0" smtClean="0">
                <a:solidFill>
                  <a:srgbClr val="002060"/>
                </a:solidFill>
                <a:latin typeface="微软雅黑" panose="020B0503020204020204" pitchFamily="34" charset="-122"/>
                <a:ea typeface="微软雅黑" panose="020B0503020204020204" pitchFamily="34" charset="-122"/>
              </a:rPr>
              <a:t> 《柳叶刀》杂志发布的最新研究显示</a:t>
            </a:r>
            <a:r>
              <a:rPr lang="zh-CN" altLang="en-US" dirty="0" smtClean="0">
                <a:solidFill>
                  <a:srgbClr val="002060"/>
                </a:solidFill>
                <a:latin typeface="微软雅黑" panose="020B0503020204020204" pitchFamily="34" charset="-122"/>
                <a:ea typeface="微软雅黑" panose="020B0503020204020204" pitchFamily="34" charset="-122"/>
              </a:rPr>
              <a:t>：</a:t>
            </a:r>
            <a:endParaRPr lang="en-US" altLang="zh-CN" dirty="0" smtClean="0">
              <a:solidFill>
                <a:srgbClr val="002060"/>
              </a:solidFill>
              <a:latin typeface="微软雅黑" panose="020B0503020204020204" pitchFamily="34" charset="-122"/>
              <a:ea typeface="微软雅黑" panose="020B0503020204020204" pitchFamily="34" charset="-122"/>
            </a:endParaRPr>
          </a:p>
          <a:p>
            <a:pPr algn="l"/>
            <a:r>
              <a:rPr lang="zh-CN" altLang="en-US" dirty="0">
                <a:solidFill>
                  <a:srgbClr val="002060"/>
                </a:solidFill>
                <a:latin typeface="微软雅黑" panose="020B0503020204020204" pitchFamily="34" charset="-122"/>
                <a:ea typeface="微软雅黑" panose="020B0503020204020204" pitchFamily="34" charset="-122"/>
              </a:rPr>
              <a:t>　</a:t>
            </a:r>
            <a:r>
              <a:rPr lang="zh-CN" altLang="en-US" dirty="0" smtClean="0">
                <a:solidFill>
                  <a:srgbClr val="002060"/>
                </a:solidFill>
                <a:latin typeface="微软雅黑" panose="020B0503020204020204" pitchFamily="34" charset="-122"/>
                <a:ea typeface="微软雅黑" panose="020B0503020204020204" pitchFamily="34" charset="-122"/>
              </a:rPr>
              <a:t>　</a:t>
            </a:r>
            <a:r>
              <a:rPr lang="zh-CN" altLang="en-US" dirty="0">
                <a:solidFill>
                  <a:srgbClr val="002060"/>
                </a:solidFill>
                <a:latin typeface="宋体" panose="02010600030101010101" pitchFamily="2" charset="-122"/>
              </a:rPr>
              <a:t> ●</a:t>
            </a:r>
            <a:r>
              <a:rPr lang="zh-CN" altLang="zh-CN" dirty="0" smtClean="0">
                <a:solidFill>
                  <a:srgbClr val="002060"/>
                </a:solidFill>
                <a:latin typeface="微软雅黑" panose="020B0503020204020204" pitchFamily="34" charset="-122"/>
                <a:ea typeface="微软雅黑" panose="020B0503020204020204" pitchFamily="34" charset="-122"/>
              </a:rPr>
              <a:t>在</a:t>
            </a:r>
            <a:r>
              <a:rPr lang="zh-CN" altLang="zh-CN" dirty="0">
                <a:solidFill>
                  <a:srgbClr val="002060"/>
                </a:solidFill>
                <a:latin typeface="微软雅黑" panose="020B0503020204020204" pitchFamily="34" charset="-122"/>
                <a:ea typeface="微软雅黑" panose="020B0503020204020204" pitchFamily="34" charset="-122"/>
              </a:rPr>
              <a:t>过去的</a:t>
            </a:r>
            <a:r>
              <a:rPr lang="en-US" altLang="zh-CN" dirty="0">
                <a:solidFill>
                  <a:srgbClr val="002060"/>
                </a:solidFill>
                <a:latin typeface="微软雅黑" panose="020B0503020204020204" pitchFamily="34" charset="-122"/>
                <a:ea typeface="微软雅黑" panose="020B0503020204020204" pitchFamily="34" charset="-122"/>
              </a:rPr>
              <a:t>15</a:t>
            </a:r>
            <a:r>
              <a:rPr lang="zh-CN" altLang="zh-CN" dirty="0">
                <a:solidFill>
                  <a:srgbClr val="002060"/>
                </a:solidFill>
                <a:latin typeface="微软雅黑" panose="020B0503020204020204" pitchFamily="34" charset="-122"/>
                <a:ea typeface="微软雅黑" panose="020B0503020204020204" pitchFamily="34" charset="-122"/>
              </a:rPr>
              <a:t>年间，中国男性</a:t>
            </a:r>
            <a:r>
              <a:rPr lang="en-US" altLang="zh-CN" dirty="0">
                <a:solidFill>
                  <a:srgbClr val="002060"/>
                </a:solidFill>
                <a:latin typeface="微软雅黑" panose="020B0503020204020204" pitchFamily="34" charset="-122"/>
                <a:ea typeface="微软雅黑" panose="020B0503020204020204" pitchFamily="34" charset="-122"/>
              </a:rPr>
              <a:t>40</a:t>
            </a:r>
            <a:r>
              <a:rPr lang="zh-CN" altLang="zh-CN" dirty="0">
                <a:solidFill>
                  <a:srgbClr val="002060"/>
                </a:solidFill>
                <a:latin typeface="微软雅黑" panose="020B0503020204020204" pitchFamily="34" charset="-122"/>
                <a:ea typeface="微软雅黑" panose="020B0503020204020204" pitchFamily="34" charset="-122"/>
              </a:rPr>
              <a:t>岁到</a:t>
            </a:r>
            <a:r>
              <a:rPr lang="en-US" altLang="zh-CN" dirty="0">
                <a:solidFill>
                  <a:srgbClr val="002060"/>
                </a:solidFill>
                <a:latin typeface="微软雅黑" panose="020B0503020204020204" pitchFamily="34" charset="-122"/>
                <a:ea typeface="微软雅黑" panose="020B0503020204020204" pitchFamily="34" charset="-122"/>
              </a:rPr>
              <a:t>79</a:t>
            </a:r>
            <a:r>
              <a:rPr lang="zh-CN" altLang="zh-CN" dirty="0">
                <a:solidFill>
                  <a:srgbClr val="002060"/>
                </a:solidFill>
                <a:latin typeface="微软雅黑" panose="020B0503020204020204" pitchFamily="34" charset="-122"/>
                <a:ea typeface="微软雅黑" panose="020B0503020204020204" pitchFamily="34" charset="-122"/>
              </a:rPr>
              <a:t>岁年龄段归因于烟草的死亡比例增加了一倍</a:t>
            </a:r>
            <a:r>
              <a:rPr lang="zh-CN" altLang="zh-CN" dirty="0" smtClean="0">
                <a:solidFill>
                  <a:srgbClr val="002060"/>
                </a:solidFill>
                <a:latin typeface="微软雅黑" panose="020B0503020204020204" pitchFamily="34" charset="-122"/>
                <a:ea typeface="微软雅黑" panose="020B0503020204020204" pitchFamily="34" charset="-122"/>
              </a:rPr>
              <a:t>。</a:t>
            </a:r>
            <a:endParaRPr lang="en-US" altLang="zh-CN" dirty="0" smtClean="0">
              <a:solidFill>
                <a:srgbClr val="002060"/>
              </a:solidFill>
              <a:latin typeface="微软雅黑" panose="020B0503020204020204" pitchFamily="34" charset="-122"/>
              <a:ea typeface="微软雅黑" panose="020B0503020204020204" pitchFamily="34" charset="-122"/>
            </a:endParaRPr>
          </a:p>
          <a:p>
            <a:pPr algn="l"/>
            <a:r>
              <a:rPr lang="zh-CN" altLang="en-US" dirty="0">
                <a:solidFill>
                  <a:srgbClr val="002060"/>
                </a:solidFill>
                <a:latin typeface="微软雅黑" panose="020B0503020204020204" pitchFamily="34" charset="-122"/>
                <a:ea typeface="微软雅黑" panose="020B0503020204020204" pitchFamily="34" charset="-122"/>
              </a:rPr>
              <a:t>　</a:t>
            </a:r>
            <a:r>
              <a:rPr lang="zh-CN" altLang="en-US" dirty="0" smtClean="0">
                <a:solidFill>
                  <a:srgbClr val="002060"/>
                </a:solidFill>
                <a:latin typeface="微软雅黑" panose="020B0503020204020204" pitchFamily="34" charset="-122"/>
                <a:ea typeface="微软雅黑" panose="020B0503020204020204" pitchFamily="34" charset="-122"/>
              </a:rPr>
              <a:t>　</a:t>
            </a:r>
            <a:r>
              <a:rPr lang="zh-CN" altLang="en-US" dirty="0">
                <a:solidFill>
                  <a:srgbClr val="002060"/>
                </a:solidFill>
                <a:latin typeface="宋体" panose="02010600030101010101" pitchFamily="2" charset="-122"/>
              </a:rPr>
              <a:t> ●</a:t>
            </a:r>
            <a:r>
              <a:rPr lang="zh-CN" altLang="zh-CN" dirty="0" smtClean="0">
                <a:solidFill>
                  <a:srgbClr val="002060"/>
                </a:solidFill>
                <a:latin typeface="微软雅黑" panose="020B0503020204020204" pitchFamily="34" charset="-122"/>
                <a:ea typeface="微软雅黑" panose="020B0503020204020204" pitchFamily="34" charset="-122"/>
              </a:rPr>
              <a:t>如果</a:t>
            </a:r>
            <a:r>
              <a:rPr lang="zh-CN" altLang="zh-CN" dirty="0">
                <a:solidFill>
                  <a:srgbClr val="002060"/>
                </a:solidFill>
                <a:latin typeface="微软雅黑" panose="020B0503020204020204" pitchFamily="34" charset="-122"/>
                <a:ea typeface="微软雅黑" panose="020B0503020204020204" pitchFamily="34" charset="-122"/>
              </a:rPr>
              <a:t>中国维持目前的吸烟率，现在生活在中国的青少年男性中，有三分之一将来会死于烟草相关的疾病。</a:t>
            </a:r>
            <a:endParaRPr lang="en-US" altLang="zh-CN" dirty="0">
              <a:solidFill>
                <a:srgbClr val="002060"/>
              </a:solidFill>
              <a:latin typeface="微软雅黑" panose="020B0503020204020204" pitchFamily="34" charset="-122"/>
              <a:ea typeface="微软雅黑" panose="020B0503020204020204" pitchFamily="34" charset="-122"/>
            </a:endParaRPr>
          </a:p>
          <a:p>
            <a:pPr algn="l"/>
            <a:endParaRPr lang="en-US" altLang="zh-CN" dirty="0">
              <a:solidFill>
                <a:srgbClr val="002060"/>
              </a:solidFill>
            </a:endParaRPr>
          </a:p>
          <a:p>
            <a:pPr algn="l"/>
            <a:endParaRPr lang="zh-CN" altLang="zh-CN" dirty="0">
              <a:solidFill>
                <a:srgbClr val="002060"/>
              </a:solidFill>
              <a:latin typeface="微软雅黑" panose="020B0503020204020204" pitchFamily="34" charset="-122"/>
              <a:ea typeface="微软雅黑" panose="020B0503020204020204" pitchFamily="34" charset="-122"/>
            </a:endParaRPr>
          </a:p>
        </p:txBody>
      </p:sp>
      <p:sp>
        <p:nvSpPr>
          <p:cNvPr id="3" name="矩形 2"/>
          <p:cNvSpPr/>
          <p:nvPr/>
        </p:nvSpPr>
        <p:spPr>
          <a:xfrm>
            <a:off x="210201" y="256685"/>
            <a:ext cx="1826141" cy="584775"/>
          </a:xfrm>
          <a:prstGeom prst="rect">
            <a:avLst/>
          </a:prstGeom>
        </p:spPr>
        <p:txBody>
          <a:bodyPr wrap="none">
            <a:spAutoFit/>
          </a:bodyPr>
          <a:lstStyle/>
          <a:p>
            <a:r>
              <a:rPr lang="zh-CN" altLang="en-US" sz="3200" b="1" dirty="0" smtClean="0">
                <a:solidFill>
                  <a:srgbClr val="C00000"/>
                </a:solidFill>
                <a:latin typeface="微软雅黑" pitchFamily="34" charset="-122"/>
                <a:ea typeface="微软雅黑" pitchFamily="34" charset="-122"/>
              </a:rPr>
              <a:t>最新研究</a:t>
            </a:r>
            <a:endParaRPr lang="zh-CN" altLang="en-US" sz="3200" dirty="0"/>
          </a:p>
        </p:txBody>
      </p:sp>
    </p:spTree>
    <p:extLst>
      <p:ext uri="{BB962C8B-B14F-4D97-AF65-F5344CB8AC3E}">
        <p14:creationId xmlns:p14="http://schemas.microsoft.com/office/powerpoint/2010/main" val="406162840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图示 5"/>
          <p:cNvGraphicFramePr/>
          <p:nvPr>
            <p:extLst>
              <p:ext uri="{D42A27DB-BD31-4B8C-83A1-F6EECF244321}">
                <p14:modId xmlns:p14="http://schemas.microsoft.com/office/powerpoint/2010/main" val="1637699423"/>
              </p:ext>
            </p:extLst>
          </p:nvPr>
        </p:nvGraphicFramePr>
        <p:xfrm>
          <a:off x="2029097" y="1602377"/>
          <a:ext cx="7410995" cy="46927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文本框 6"/>
          <p:cNvSpPr txBox="1"/>
          <p:nvPr/>
        </p:nvSpPr>
        <p:spPr>
          <a:xfrm>
            <a:off x="1715587" y="888275"/>
            <a:ext cx="1005403" cy="584775"/>
          </a:xfrm>
          <a:prstGeom prst="rect">
            <a:avLst/>
          </a:prstGeom>
          <a:noFill/>
        </p:spPr>
        <p:txBody>
          <a:bodyPr wrap="none" rtlCol="0">
            <a:spAutoFit/>
          </a:bodyPr>
          <a:lstStyle/>
          <a:p>
            <a:r>
              <a:rPr lang="zh-CN" altLang="en-US" sz="3200" dirty="0" smtClean="0">
                <a:solidFill>
                  <a:schemeClr val="accent5">
                    <a:lumMod val="50000"/>
                  </a:schemeClr>
                </a:solidFill>
                <a:latin typeface="微软雅黑" panose="020B0503020204020204" pitchFamily="34" charset="-122"/>
                <a:ea typeface="微软雅黑" panose="020B0503020204020204" pitchFamily="34" charset="-122"/>
              </a:rPr>
              <a:t>目录</a:t>
            </a:r>
            <a:endParaRPr lang="zh-CN" altLang="en-US" sz="3200" dirty="0">
              <a:solidFill>
                <a:schemeClr val="accent5">
                  <a:lumMod val="50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94384854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标题 1"/>
          <p:cNvSpPr txBox="1">
            <a:spLocks/>
          </p:cNvSpPr>
          <p:nvPr/>
        </p:nvSpPr>
        <p:spPr>
          <a:xfrm>
            <a:off x="725712" y="1268360"/>
            <a:ext cx="10322901" cy="887165"/>
          </a:xfrm>
          <a:prstGeom prst="rect">
            <a:avLst/>
          </a:prstGeom>
          <a:solidFill>
            <a:schemeClr val="bg1"/>
          </a:solidFill>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zh-CN" altLang="en-US" sz="4400" b="0" i="0" u="none" strike="noStrike" kern="1200" cap="none" spc="0" normalizeH="0" baseline="0" noProof="0" dirty="0" smtClean="0">
                <a:ln>
                  <a:noFill/>
                </a:ln>
                <a:solidFill>
                  <a:schemeClr val="accent4">
                    <a:lumMod val="50000"/>
                  </a:schemeClr>
                </a:solidFill>
                <a:effectLst/>
                <a:uLnTx/>
                <a:uFillTx/>
                <a:latin typeface="微软雅黑" panose="020B0503020204020204" pitchFamily="34" charset="-122"/>
                <a:ea typeface="微软雅黑" panose="020B0503020204020204" pitchFamily="34" charset="-122"/>
                <a:cs typeface="+mj-cs"/>
              </a:rPr>
              <a:t>各国图形警示烟盒</a:t>
            </a:r>
            <a:endParaRPr kumimoji="0" lang="zh-CN" altLang="en-US" sz="4400" b="0" i="0" u="none" strike="noStrike" kern="1200" cap="none" spc="0" normalizeH="0" baseline="0" noProof="0" dirty="0">
              <a:ln>
                <a:noFill/>
              </a:ln>
              <a:solidFill>
                <a:schemeClr val="accent4">
                  <a:lumMod val="50000"/>
                </a:schemeClr>
              </a:solidFill>
              <a:effectLst/>
              <a:uLnTx/>
              <a:uFillTx/>
              <a:latin typeface="微软雅黑" panose="020B0503020204020204" pitchFamily="34" charset="-122"/>
              <a:ea typeface="微软雅黑" panose="020B0503020204020204" pitchFamily="34" charset="-122"/>
              <a:cs typeface="+mj-cs"/>
            </a:endParaRPr>
          </a:p>
        </p:txBody>
      </p:sp>
      <p:sp>
        <p:nvSpPr>
          <p:cNvPr id="29" name="内容占位符 2"/>
          <p:cNvSpPr txBox="1">
            <a:spLocks/>
          </p:cNvSpPr>
          <p:nvPr/>
        </p:nvSpPr>
        <p:spPr>
          <a:xfrm>
            <a:off x="725713" y="2277292"/>
            <a:ext cx="10322901" cy="3818708"/>
          </a:xfrm>
          <a:prstGeom prst="rect">
            <a:avLst/>
          </a:prstGeom>
          <a:solidFill>
            <a:schemeClr val="bg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smtClean="0">
                <a:solidFill>
                  <a:schemeClr val="accent4">
                    <a:lumMod val="50000"/>
                  </a:schemeClr>
                </a:solidFill>
                <a:latin typeface="微软雅黑" panose="020B0503020204020204" pitchFamily="34" charset="-122"/>
                <a:ea typeface="微软雅黑" panose="020B0503020204020204" pitchFamily="34" charset="-122"/>
              </a:rPr>
              <a:t>控烟小伙伴：</a:t>
            </a:r>
            <a:r>
              <a:rPr lang="en-US" altLang="zh-CN" dirty="0" smtClean="0">
                <a:solidFill>
                  <a:schemeClr val="accent4">
                    <a:lumMod val="50000"/>
                  </a:schemeClr>
                </a:solidFill>
                <a:latin typeface="微软雅黑" panose="020B0503020204020204" pitchFamily="34" charset="-122"/>
                <a:ea typeface="微软雅黑" panose="020B0503020204020204" pitchFamily="34" charset="-122"/>
              </a:rPr>
              <a:t>UNION</a:t>
            </a:r>
            <a:r>
              <a:rPr lang="zh-CN" altLang="en-US" dirty="0" smtClean="0">
                <a:solidFill>
                  <a:schemeClr val="accent4">
                    <a:lumMod val="50000"/>
                  </a:schemeClr>
                </a:solidFill>
                <a:latin typeface="微软雅黑" panose="020B0503020204020204" pitchFamily="34" charset="-122"/>
                <a:ea typeface="微软雅黑" panose="020B0503020204020204" pitchFamily="34" charset="-122"/>
              </a:rPr>
              <a:t>、</a:t>
            </a:r>
            <a:r>
              <a:rPr lang="en-US" altLang="zh-CN" dirty="0" smtClean="0">
                <a:solidFill>
                  <a:schemeClr val="accent4">
                    <a:lumMod val="50000"/>
                  </a:schemeClr>
                </a:solidFill>
                <a:latin typeface="微软雅黑" panose="020B0503020204020204" pitchFamily="34" charset="-122"/>
                <a:ea typeface="微软雅黑" panose="020B0503020204020204" pitchFamily="34" charset="-122"/>
              </a:rPr>
              <a:t>  TFK</a:t>
            </a:r>
            <a:r>
              <a:rPr lang="zh-CN" altLang="en-US" dirty="0" smtClean="0">
                <a:solidFill>
                  <a:schemeClr val="accent4">
                    <a:lumMod val="50000"/>
                  </a:schemeClr>
                </a:solidFill>
                <a:latin typeface="微软雅黑" panose="020B0503020204020204" pitchFamily="34" charset="-122"/>
                <a:ea typeface="微软雅黑" panose="020B0503020204020204" pitchFamily="34" charset="-122"/>
              </a:rPr>
              <a:t>、中国ＣＤＣ控烟办、控烟项目城市、复旦大学等从世界各地收集来：</a:t>
            </a:r>
            <a:endParaRPr lang="en-US" altLang="zh-CN" dirty="0">
              <a:solidFill>
                <a:schemeClr val="accent4">
                  <a:lumMod val="50000"/>
                </a:schemeClr>
              </a:solidFill>
              <a:latin typeface="微软雅黑" panose="020B0503020204020204" pitchFamily="34" charset="-122"/>
              <a:ea typeface="微软雅黑" panose="020B0503020204020204" pitchFamily="34" charset="-122"/>
            </a:endParaRPr>
          </a:p>
          <a:p>
            <a:r>
              <a:rPr lang="zh-CN" altLang="en-US" dirty="0" smtClean="0">
                <a:solidFill>
                  <a:schemeClr val="accent4">
                    <a:lumMod val="50000"/>
                  </a:schemeClr>
                </a:solidFill>
                <a:latin typeface="微软雅黑" panose="020B0503020204020204" pitchFamily="34" charset="-122"/>
                <a:ea typeface="微软雅黑" panose="020B0503020204020204" pitchFamily="34" charset="-122"/>
              </a:rPr>
              <a:t>总数：</a:t>
            </a:r>
            <a:r>
              <a:rPr lang="en-US" altLang="zh-CN" dirty="0" smtClean="0">
                <a:solidFill>
                  <a:schemeClr val="accent4">
                    <a:lumMod val="50000"/>
                  </a:schemeClr>
                </a:solidFill>
                <a:latin typeface="微软雅黑" panose="020B0503020204020204" pitchFamily="34" charset="-122"/>
                <a:ea typeface="微软雅黑" panose="020B0503020204020204" pitchFamily="34" charset="-122"/>
              </a:rPr>
              <a:t>227</a:t>
            </a:r>
            <a:r>
              <a:rPr lang="zh-CN" altLang="en-US" dirty="0" smtClean="0">
                <a:solidFill>
                  <a:schemeClr val="accent4">
                    <a:lumMod val="50000"/>
                  </a:schemeClr>
                </a:solidFill>
                <a:latin typeface="微软雅黑" panose="020B0503020204020204" pitchFamily="34" charset="-122"/>
                <a:ea typeface="微软雅黑" panose="020B0503020204020204" pitchFamily="34" charset="-122"/>
              </a:rPr>
              <a:t>盒各国卷烟</a:t>
            </a:r>
            <a:endParaRPr lang="en-US" altLang="zh-CN" dirty="0">
              <a:solidFill>
                <a:schemeClr val="accent4">
                  <a:lumMod val="50000"/>
                </a:schemeClr>
              </a:solidFill>
              <a:latin typeface="微软雅黑" panose="020B0503020204020204" pitchFamily="34" charset="-122"/>
              <a:ea typeface="微软雅黑" panose="020B0503020204020204" pitchFamily="34" charset="-122"/>
            </a:endParaRPr>
          </a:p>
          <a:p>
            <a:r>
              <a:rPr lang="zh-CN" altLang="en-US" dirty="0" smtClean="0">
                <a:solidFill>
                  <a:schemeClr val="accent4">
                    <a:lumMod val="50000"/>
                  </a:schemeClr>
                </a:solidFill>
                <a:latin typeface="微软雅黑" panose="020B0503020204020204" pitchFamily="34" charset="-122"/>
                <a:ea typeface="微软雅黑" panose="020B0503020204020204" pitchFamily="34" charset="-122"/>
              </a:rPr>
              <a:t>涉及国家和地区：</a:t>
            </a:r>
            <a:r>
              <a:rPr lang="en-US" altLang="zh-CN" dirty="0" smtClean="0">
                <a:solidFill>
                  <a:schemeClr val="accent4">
                    <a:lumMod val="50000"/>
                  </a:schemeClr>
                </a:solidFill>
                <a:latin typeface="微软雅黑" panose="020B0503020204020204" pitchFamily="34" charset="-122"/>
                <a:ea typeface="微软雅黑" panose="020B0503020204020204" pitchFamily="34" charset="-122"/>
              </a:rPr>
              <a:t>39</a:t>
            </a:r>
            <a:r>
              <a:rPr lang="zh-CN" altLang="en-US" dirty="0" smtClean="0">
                <a:solidFill>
                  <a:schemeClr val="accent4">
                    <a:lumMod val="50000"/>
                  </a:schemeClr>
                </a:solidFill>
                <a:latin typeface="微软雅黑" panose="020B0503020204020204" pitchFamily="34" charset="-122"/>
                <a:ea typeface="微软雅黑" panose="020B0503020204020204" pitchFamily="34" charset="-122"/>
              </a:rPr>
              <a:t>个，包括台湾、香港、澳门　</a:t>
            </a:r>
            <a:endParaRPr lang="en-US" altLang="zh-CN" dirty="0" smtClean="0">
              <a:solidFill>
                <a:schemeClr val="accent4">
                  <a:lumMod val="50000"/>
                </a:schemeClr>
              </a:solidFill>
              <a:latin typeface="微软雅黑" panose="020B0503020204020204" pitchFamily="34" charset="-122"/>
              <a:ea typeface="微软雅黑" panose="020B0503020204020204" pitchFamily="34" charset="-122"/>
            </a:endParaRPr>
          </a:p>
          <a:p>
            <a:pPr marL="0" indent="0">
              <a:buFont typeface="Arial" panose="020B0604020202020204" pitchFamily="34" charset="0"/>
              <a:buNone/>
            </a:pPr>
            <a:r>
              <a:rPr lang="zh-CN" altLang="en-US" dirty="0" smtClean="0">
                <a:solidFill>
                  <a:schemeClr val="accent4">
                    <a:lumMod val="50000"/>
                  </a:schemeClr>
                </a:solidFill>
                <a:latin typeface="微软雅黑" panose="020B0503020204020204" pitchFamily="34" charset="-122"/>
                <a:ea typeface="微软雅黑" panose="020B0503020204020204" pitchFamily="34" charset="-122"/>
              </a:rPr>
              <a:t>　　　　　　　　　　　　　　　</a:t>
            </a:r>
            <a:endParaRPr lang="en-US" altLang="zh-CN" dirty="0" smtClean="0">
              <a:solidFill>
                <a:schemeClr val="accent4">
                  <a:lumMod val="50000"/>
                </a:schemeClr>
              </a:solidFill>
              <a:latin typeface="微软雅黑" panose="020B0503020204020204" pitchFamily="34" charset="-122"/>
              <a:ea typeface="微软雅黑" panose="020B0503020204020204" pitchFamily="34" charset="-122"/>
            </a:endParaRPr>
          </a:p>
          <a:p>
            <a:pPr marL="0" indent="0">
              <a:buFont typeface="Arial" panose="020B0604020202020204" pitchFamily="34" charset="0"/>
              <a:buNone/>
            </a:pPr>
            <a:endParaRPr lang="zh-CN" altLang="en-US" dirty="0">
              <a:solidFill>
                <a:srgbClr val="FF0066"/>
              </a:solidFill>
              <a:latin typeface="微软雅黑" panose="020B0503020204020204" pitchFamily="34" charset="-122"/>
              <a:ea typeface="微软雅黑" panose="020B0503020204020204" pitchFamily="34" charset="-122"/>
            </a:endParaRPr>
          </a:p>
        </p:txBody>
      </p:sp>
      <p:sp>
        <p:nvSpPr>
          <p:cNvPr id="30" name="文本框 51"/>
          <p:cNvSpPr txBox="1"/>
          <p:nvPr/>
        </p:nvSpPr>
        <p:spPr>
          <a:xfrm>
            <a:off x="365198" y="426665"/>
            <a:ext cx="3468916" cy="646331"/>
          </a:xfrm>
          <a:prstGeom prst="rect">
            <a:avLst/>
          </a:prstGeom>
          <a:noFill/>
        </p:spPr>
        <p:txBody>
          <a:bodyPr wrap="square" rtlCol="0">
            <a:spAutoFit/>
          </a:bodyPr>
          <a:lstStyle/>
          <a:p>
            <a:pPr algn="ctr"/>
            <a:r>
              <a:rPr lang="zh-CN" altLang="en-US" sz="3600" b="1" dirty="0" smtClean="0">
                <a:solidFill>
                  <a:srgbClr val="13559D"/>
                </a:solidFill>
                <a:latin typeface="微软雅黑" panose="020B0503020204020204" pitchFamily="34" charset="-122"/>
                <a:ea typeface="微软雅黑" panose="020B0503020204020204" pitchFamily="34" charset="-122"/>
              </a:rPr>
              <a:t>起　因</a:t>
            </a:r>
            <a:endParaRPr lang="zh-CN" altLang="en-US" sz="3600" b="1" dirty="0">
              <a:solidFill>
                <a:srgbClr val="13559D"/>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ppt_x"/>
                                          </p:val>
                                        </p:tav>
                                        <p:tav tm="100000">
                                          <p:val>
                                            <p:strVal val="#ppt_x"/>
                                          </p:val>
                                        </p:tav>
                                      </p:tavLst>
                                    </p:anim>
                                    <p:anim calcmode="lin" valueType="num">
                                      <p:cBhvr additive="base">
                                        <p:cTn id="1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MH_SubTitle_1"/>
          <p:cNvSpPr/>
          <p:nvPr>
            <p:custDataLst>
              <p:tags r:id="rId2"/>
            </p:custDataLst>
          </p:nvPr>
        </p:nvSpPr>
        <p:spPr>
          <a:xfrm>
            <a:off x="4868591" y="2470249"/>
            <a:ext cx="1818382" cy="1818381"/>
          </a:xfrm>
          <a:prstGeom prst="ellipse">
            <a:avLst/>
          </a:prstGeom>
          <a:solidFill>
            <a:srgbClr val="F2F2F2"/>
          </a:solidFill>
          <a:ln w="31750">
            <a:solidFill>
              <a:srgbClr val="5A5A5A"/>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zh-CN" altLang="en-US" sz="3200" b="1" dirty="0" smtClean="0">
                <a:solidFill>
                  <a:srgbClr val="333333"/>
                </a:solidFill>
                <a:latin typeface="微软雅黑" panose="020B0503020204020204" pitchFamily="34" charset="-122"/>
                <a:ea typeface="微软雅黑" panose="020B0503020204020204" pitchFamily="34" charset="-122"/>
              </a:rPr>
              <a:t>各国</a:t>
            </a:r>
            <a:endParaRPr lang="en-US" altLang="zh-CN" sz="3200" b="1" dirty="0" smtClean="0">
              <a:solidFill>
                <a:srgbClr val="333333"/>
              </a:solidFill>
              <a:latin typeface="微软雅黑" panose="020B0503020204020204" pitchFamily="34" charset="-122"/>
              <a:ea typeface="微软雅黑" panose="020B0503020204020204" pitchFamily="34" charset="-122"/>
            </a:endParaRPr>
          </a:p>
          <a:p>
            <a:pPr algn="ctr">
              <a:defRPr/>
            </a:pPr>
            <a:r>
              <a:rPr lang="zh-CN" altLang="en-US" sz="3200" b="1" dirty="0" smtClean="0">
                <a:solidFill>
                  <a:srgbClr val="333333"/>
                </a:solidFill>
                <a:latin typeface="微软雅黑" panose="020B0503020204020204" pitchFamily="34" charset="-122"/>
                <a:ea typeface="微软雅黑" panose="020B0503020204020204" pitchFamily="34" charset="-122"/>
              </a:rPr>
              <a:t>烟盒</a:t>
            </a:r>
            <a:endParaRPr lang="zh-CN" altLang="en-US" sz="3200" b="1" dirty="0">
              <a:solidFill>
                <a:srgbClr val="333333"/>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4108602" y="1710260"/>
            <a:ext cx="1888320" cy="825264"/>
            <a:chOff x="4108602" y="1710260"/>
            <a:chExt cx="1888320" cy="825264"/>
          </a:xfrm>
        </p:grpSpPr>
        <p:cxnSp>
          <p:nvCxnSpPr>
            <p:cNvPr id="51" name="MH_Other_8"/>
            <p:cNvCxnSpPr/>
            <p:nvPr>
              <p:custDataLst>
                <p:tags r:id="rId16"/>
              </p:custDataLst>
            </p:nvPr>
          </p:nvCxnSpPr>
          <p:spPr>
            <a:xfrm flipH="1" flipV="1">
              <a:off x="4304428" y="1910747"/>
              <a:ext cx="1692494" cy="624777"/>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42" name="MH_Other_16"/>
            <p:cNvSpPr/>
            <p:nvPr>
              <p:custDataLst>
                <p:tags r:id="rId17"/>
              </p:custDataLst>
            </p:nvPr>
          </p:nvSpPr>
          <p:spPr>
            <a:xfrm>
              <a:off x="4108602" y="1710260"/>
              <a:ext cx="435946" cy="4359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1200">
                  <a:solidFill>
                    <a:srgbClr val="FFFFFF"/>
                  </a:solidFill>
                  <a:latin typeface="Britannic Bold" panose="020B0903060703020204" pitchFamily="34" charset="0"/>
                  <a:ea typeface="Microsoft YaHei UI" panose="020B0503020204020204" pitchFamily="34" charset="-122"/>
                  <a:cs typeface="Aharoni" panose="02010803020104030203" pitchFamily="2" charset="-79"/>
                </a:rPr>
                <a:t>01</a:t>
              </a:r>
              <a:endParaRPr lang="zh-CN" altLang="en-US" sz="1200">
                <a:solidFill>
                  <a:srgbClr val="FFFFFF"/>
                </a:solidFill>
                <a:latin typeface="Britannic Bold" panose="020B0903060703020204" pitchFamily="34" charset="0"/>
                <a:ea typeface="Microsoft YaHei UI" panose="020B0503020204020204" pitchFamily="34" charset="-122"/>
                <a:cs typeface="Aharoni" panose="02010803020104030203" pitchFamily="2" charset="-79"/>
              </a:endParaRPr>
            </a:p>
          </p:txBody>
        </p:sp>
      </p:grpSp>
      <p:grpSp>
        <p:nvGrpSpPr>
          <p:cNvPr id="5" name="组合 4"/>
          <p:cNvGrpSpPr/>
          <p:nvPr/>
        </p:nvGrpSpPr>
        <p:grpSpPr>
          <a:xfrm>
            <a:off x="2147191" y="776009"/>
            <a:ext cx="4357944" cy="2174480"/>
            <a:chOff x="2147191" y="776009"/>
            <a:chExt cx="4357944" cy="2174480"/>
          </a:xfrm>
        </p:grpSpPr>
        <p:cxnSp>
          <p:nvCxnSpPr>
            <p:cNvPr id="44" name="MH_Other_1"/>
            <p:cNvCxnSpPr/>
            <p:nvPr>
              <p:custDataLst>
                <p:tags r:id="rId13"/>
              </p:custDataLst>
            </p:nvPr>
          </p:nvCxnSpPr>
          <p:spPr>
            <a:xfrm flipH="1" flipV="1">
              <a:off x="5777782" y="1341921"/>
              <a:ext cx="727353" cy="160856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5" name="MH_Other_9"/>
            <p:cNvSpPr/>
            <p:nvPr>
              <p:custDataLst>
                <p:tags r:id="rId14"/>
              </p:custDataLst>
            </p:nvPr>
          </p:nvSpPr>
          <p:spPr>
            <a:xfrm>
              <a:off x="5558644" y="1108794"/>
              <a:ext cx="438277" cy="43827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1200" dirty="0">
                  <a:solidFill>
                    <a:srgbClr val="FFFFFF"/>
                  </a:solidFill>
                  <a:latin typeface="Britannic Bold" panose="020B0903060703020204" pitchFamily="34" charset="0"/>
                  <a:ea typeface="Microsoft YaHei UI" panose="020B0503020204020204" pitchFamily="34" charset="-122"/>
                  <a:cs typeface="Aharoni" panose="02010803020104030203" pitchFamily="2" charset="-79"/>
                </a:rPr>
                <a:t>02</a:t>
              </a:r>
              <a:endParaRPr lang="zh-CN" altLang="en-US" sz="1200" dirty="0">
                <a:solidFill>
                  <a:srgbClr val="FFFFFF"/>
                </a:solidFill>
                <a:latin typeface="Britannic Bold" panose="020B0903060703020204" pitchFamily="34" charset="0"/>
                <a:ea typeface="Microsoft YaHei UI" panose="020B0503020204020204" pitchFamily="34" charset="-122"/>
                <a:cs typeface="Aharoni" panose="02010803020104030203" pitchFamily="2" charset="-79"/>
              </a:endParaRPr>
            </a:p>
          </p:txBody>
        </p:sp>
        <p:sp>
          <p:nvSpPr>
            <p:cNvPr id="3093" name="MH_SubTitle_2"/>
            <p:cNvSpPr>
              <a:spLocks noChangeArrowheads="1"/>
            </p:cNvSpPr>
            <p:nvPr>
              <p:custDataLst>
                <p:tags r:id="rId15"/>
              </p:custDataLst>
            </p:nvPr>
          </p:nvSpPr>
          <p:spPr bwMode="auto">
            <a:xfrm>
              <a:off x="2147191" y="776009"/>
              <a:ext cx="4223933" cy="846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ctr">
                <a:lnSpc>
                  <a:spcPct val="150000"/>
                </a:lnSpc>
              </a:pPr>
              <a:endParaRPr lang="en-US" altLang="zh-CN" sz="2400" dirty="0">
                <a:latin typeface="微软雅黑" panose="020B0503020204020204" pitchFamily="34" charset="-122"/>
              </a:endParaRPr>
            </a:p>
          </p:txBody>
        </p:sp>
      </p:grpSp>
      <p:grpSp>
        <p:nvGrpSpPr>
          <p:cNvPr id="6" name="组合 5"/>
          <p:cNvGrpSpPr/>
          <p:nvPr/>
        </p:nvGrpSpPr>
        <p:grpSpPr>
          <a:xfrm>
            <a:off x="6621699" y="1710260"/>
            <a:ext cx="825265" cy="1920957"/>
            <a:chOff x="6621699" y="1710260"/>
            <a:chExt cx="825265" cy="1920957"/>
          </a:xfrm>
        </p:grpSpPr>
        <p:cxnSp>
          <p:nvCxnSpPr>
            <p:cNvPr id="45" name="MH_Other_2"/>
            <p:cNvCxnSpPr/>
            <p:nvPr>
              <p:custDataLst>
                <p:tags r:id="rId11"/>
              </p:custDataLst>
            </p:nvPr>
          </p:nvCxnSpPr>
          <p:spPr>
            <a:xfrm flipV="1">
              <a:off x="6621699" y="1910748"/>
              <a:ext cx="610790" cy="172046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6" name="MH_Other_10"/>
            <p:cNvSpPr/>
            <p:nvPr>
              <p:custDataLst>
                <p:tags r:id="rId12"/>
              </p:custDataLst>
            </p:nvPr>
          </p:nvSpPr>
          <p:spPr>
            <a:xfrm>
              <a:off x="7011019" y="1710260"/>
              <a:ext cx="435945" cy="4359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1200" dirty="0">
                  <a:solidFill>
                    <a:srgbClr val="FFFFFF"/>
                  </a:solidFill>
                  <a:latin typeface="Britannic Bold" panose="020B0903060703020204" pitchFamily="34" charset="0"/>
                  <a:ea typeface="Microsoft YaHei UI" panose="020B0503020204020204" pitchFamily="34" charset="-122"/>
                  <a:cs typeface="Aharoni" panose="02010803020104030203" pitchFamily="2" charset="-79"/>
                </a:rPr>
                <a:t>03</a:t>
              </a:r>
              <a:endParaRPr lang="zh-CN" altLang="en-US" sz="1200" dirty="0">
                <a:solidFill>
                  <a:srgbClr val="FFFFFF"/>
                </a:solidFill>
                <a:latin typeface="Britannic Bold" panose="020B0903060703020204" pitchFamily="34" charset="0"/>
                <a:ea typeface="Microsoft YaHei UI" panose="020B0503020204020204" pitchFamily="34" charset="-122"/>
                <a:cs typeface="Aharoni" panose="02010803020104030203" pitchFamily="2" charset="-79"/>
              </a:endParaRPr>
            </a:p>
          </p:txBody>
        </p:sp>
      </p:grpSp>
      <p:grpSp>
        <p:nvGrpSpPr>
          <p:cNvPr id="7" name="组合 6"/>
          <p:cNvGrpSpPr/>
          <p:nvPr/>
        </p:nvGrpSpPr>
        <p:grpSpPr>
          <a:xfrm>
            <a:off x="6197409" y="3160301"/>
            <a:ext cx="1851019" cy="988455"/>
            <a:chOff x="6197409" y="3160301"/>
            <a:chExt cx="1851019" cy="988455"/>
          </a:xfrm>
        </p:grpSpPr>
        <p:cxnSp>
          <p:nvCxnSpPr>
            <p:cNvPr id="46" name="MH_Other_3"/>
            <p:cNvCxnSpPr/>
            <p:nvPr>
              <p:custDataLst>
                <p:tags r:id="rId9"/>
              </p:custDataLst>
            </p:nvPr>
          </p:nvCxnSpPr>
          <p:spPr>
            <a:xfrm flipV="1">
              <a:off x="6197409" y="3379441"/>
              <a:ext cx="1659856" cy="76931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7" name="MH_Other_11"/>
            <p:cNvSpPr/>
            <p:nvPr>
              <p:custDataLst>
                <p:tags r:id="rId10"/>
              </p:custDataLst>
            </p:nvPr>
          </p:nvSpPr>
          <p:spPr>
            <a:xfrm>
              <a:off x="7610151" y="3160301"/>
              <a:ext cx="438277" cy="43827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1200">
                  <a:solidFill>
                    <a:srgbClr val="FFFFFF"/>
                  </a:solidFill>
                  <a:latin typeface="Britannic Bold" panose="020B0903060703020204" pitchFamily="34" charset="0"/>
                  <a:ea typeface="Microsoft YaHei UI" panose="020B0503020204020204" pitchFamily="34" charset="-122"/>
                  <a:cs typeface="Aharoni" panose="02010803020104030203" pitchFamily="2" charset="-79"/>
                </a:rPr>
                <a:t>04</a:t>
              </a:r>
              <a:endParaRPr lang="zh-CN" altLang="en-US" sz="1200">
                <a:solidFill>
                  <a:srgbClr val="FFFFFF"/>
                </a:solidFill>
                <a:latin typeface="Britannic Bold" panose="020B0903060703020204" pitchFamily="34" charset="0"/>
                <a:ea typeface="Microsoft YaHei UI" panose="020B0503020204020204" pitchFamily="34" charset="-122"/>
                <a:cs typeface="Aharoni" panose="02010803020104030203" pitchFamily="2" charset="-79"/>
              </a:endParaRPr>
            </a:p>
          </p:txBody>
        </p:sp>
      </p:grpSp>
      <p:grpSp>
        <p:nvGrpSpPr>
          <p:cNvPr id="8" name="组合 7"/>
          <p:cNvGrpSpPr/>
          <p:nvPr/>
        </p:nvGrpSpPr>
        <p:grpSpPr>
          <a:xfrm>
            <a:off x="5521345" y="4209367"/>
            <a:ext cx="1925619" cy="839254"/>
            <a:chOff x="5521345" y="4209367"/>
            <a:chExt cx="1925619" cy="839254"/>
          </a:xfrm>
        </p:grpSpPr>
        <p:cxnSp>
          <p:nvCxnSpPr>
            <p:cNvPr id="47" name="MH_Other_4"/>
            <p:cNvCxnSpPr/>
            <p:nvPr>
              <p:custDataLst>
                <p:tags r:id="rId7"/>
              </p:custDataLst>
            </p:nvPr>
          </p:nvCxnSpPr>
          <p:spPr>
            <a:xfrm>
              <a:off x="5521345" y="4209367"/>
              <a:ext cx="1711144" cy="61778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8" name="MH_Other_12"/>
            <p:cNvSpPr/>
            <p:nvPr>
              <p:custDataLst>
                <p:tags r:id="rId8"/>
              </p:custDataLst>
            </p:nvPr>
          </p:nvSpPr>
          <p:spPr>
            <a:xfrm>
              <a:off x="7011019" y="4612676"/>
              <a:ext cx="435945" cy="43594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1200">
                  <a:solidFill>
                    <a:srgbClr val="FFFFFF"/>
                  </a:solidFill>
                  <a:latin typeface="Britannic Bold" panose="020B0903060703020204" pitchFamily="34" charset="0"/>
                  <a:ea typeface="Microsoft YaHei UI" panose="020B0503020204020204" pitchFamily="34" charset="-122"/>
                  <a:cs typeface="Aharoni" panose="02010803020104030203" pitchFamily="2" charset="-79"/>
                </a:rPr>
                <a:t>05</a:t>
              </a:r>
              <a:endParaRPr lang="zh-CN" altLang="en-US" sz="1200">
                <a:solidFill>
                  <a:srgbClr val="FFFFFF"/>
                </a:solidFill>
                <a:latin typeface="Britannic Bold" panose="020B0903060703020204" pitchFamily="34" charset="0"/>
                <a:ea typeface="Microsoft YaHei UI" panose="020B0503020204020204" pitchFamily="34" charset="-122"/>
                <a:cs typeface="Aharoni" panose="02010803020104030203" pitchFamily="2" charset="-79"/>
              </a:endParaRPr>
            </a:p>
          </p:txBody>
        </p:sp>
      </p:grpSp>
      <p:grpSp>
        <p:nvGrpSpPr>
          <p:cNvPr id="9" name="组合 8"/>
          <p:cNvGrpSpPr/>
          <p:nvPr/>
        </p:nvGrpSpPr>
        <p:grpSpPr>
          <a:xfrm>
            <a:off x="5027118" y="3817716"/>
            <a:ext cx="969803" cy="1832370"/>
            <a:chOff x="5027118" y="3817716"/>
            <a:chExt cx="969803" cy="1832370"/>
          </a:xfrm>
        </p:grpSpPr>
        <p:cxnSp>
          <p:nvCxnSpPr>
            <p:cNvPr id="48" name="MH_Other_5"/>
            <p:cNvCxnSpPr/>
            <p:nvPr>
              <p:custDataLst>
                <p:tags r:id="rId5"/>
              </p:custDataLst>
            </p:nvPr>
          </p:nvCxnSpPr>
          <p:spPr>
            <a:xfrm>
              <a:off x="5027118" y="3817716"/>
              <a:ext cx="750665" cy="162488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9" name="MH_Other_13"/>
            <p:cNvSpPr/>
            <p:nvPr>
              <p:custDataLst>
                <p:tags r:id="rId6"/>
              </p:custDataLst>
            </p:nvPr>
          </p:nvSpPr>
          <p:spPr>
            <a:xfrm>
              <a:off x="5558644" y="5211809"/>
              <a:ext cx="438277" cy="43827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1200">
                  <a:solidFill>
                    <a:srgbClr val="FFFFFF"/>
                  </a:solidFill>
                  <a:latin typeface="Britannic Bold" panose="020B0903060703020204" pitchFamily="34" charset="0"/>
                  <a:ea typeface="Microsoft YaHei UI" panose="020B0503020204020204" pitchFamily="34" charset="-122"/>
                  <a:cs typeface="Aharoni" panose="02010803020104030203" pitchFamily="2" charset="-79"/>
                </a:rPr>
                <a:t>06</a:t>
              </a:r>
              <a:endParaRPr lang="zh-CN" altLang="en-US" sz="1200">
                <a:solidFill>
                  <a:srgbClr val="FFFFFF"/>
                </a:solidFill>
                <a:latin typeface="Britannic Bold" panose="020B0903060703020204" pitchFamily="34" charset="0"/>
                <a:ea typeface="Microsoft YaHei UI" panose="020B0503020204020204" pitchFamily="34" charset="-122"/>
                <a:cs typeface="Aharoni" panose="02010803020104030203" pitchFamily="2" charset="-79"/>
              </a:endParaRPr>
            </a:p>
          </p:txBody>
        </p:sp>
      </p:grpSp>
      <p:grpSp>
        <p:nvGrpSpPr>
          <p:cNvPr id="10" name="组合 9"/>
          <p:cNvGrpSpPr/>
          <p:nvPr/>
        </p:nvGrpSpPr>
        <p:grpSpPr>
          <a:xfrm>
            <a:off x="3976444" y="3236069"/>
            <a:ext cx="880598" cy="1825374"/>
            <a:chOff x="4108602" y="3160303"/>
            <a:chExt cx="829927" cy="1888318"/>
          </a:xfrm>
        </p:grpSpPr>
        <p:cxnSp>
          <p:nvCxnSpPr>
            <p:cNvPr id="49" name="MH_Other_6"/>
            <p:cNvCxnSpPr/>
            <p:nvPr>
              <p:custDataLst>
                <p:tags r:id="rId3"/>
              </p:custDataLst>
            </p:nvPr>
          </p:nvCxnSpPr>
          <p:spPr>
            <a:xfrm flipH="1">
              <a:off x="4304427" y="3160303"/>
              <a:ext cx="634102" cy="16668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40" name="MH_Other_14"/>
            <p:cNvSpPr/>
            <p:nvPr>
              <p:custDataLst>
                <p:tags r:id="rId4"/>
              </p:custDataLst>
            </p:nvPr>
          </p:nvSpPr>
          <p:spPr>
            <a:xfrm>
              <a:off x="4108602" y="4612676"/>
              <a:ext cx="435946" cy="43594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1200">
                  <a:solidFill>
                    <a:srgbClr val="FFFFFF"/>
                  </a:solidFill>
                  <a:latin typeface="Britannic Bold" panose="020B0903060703020204" pitchFamily="34" charset="0"/>
                  <a:ea typeface="Microsoft YaHei UI" panose="020B0503020204020204" pitchFamily="34" charset="-122"/>
                  <a:cs typeface="Aharoni" panose="02010803020104030203" pitchFamily="2" charset="-79"/>
                </a:rPr>
                <a:t>07</a:t>
              </a:r>
              <a:endParaRPr lang="zh-CN" altLang="en-US" sz="1200">
                <a:solidFill>
                  <a:srgbClr val="FFFFFF"/>
                </a:solidFill>
                <a:latin typeface="Britannic Bold" panose="020B0903060703020204" pitchFamily="34" charset="0"/>
                <a:ea typeface="Microsoft YaHei UI" panose="020B0503020204020204" pitchFamily="34" charset="-122"/>
                <a:cs typeface="Aharoni" panose="02010803020104030203" pitchFamily="2" charset="-79"/>
              </a:endParaRPr>
            </a:p>
          </p:txBody>
        </p:sp>
      </p:grpSp>
      <p:pic>
        <p:nvPicPr>
          <p:cNvPr id="2" name="图片 1"/>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450576" y="1213947"/>
            <a:ext cx="3476190" cy="1428571"/>
          </a:xfrm>
          <a:prstGeom prst="rect">
            <a:avLst/>
          </a:prstGeom>
        </p:spPr>
      </p:pic>
      <p:pic>
        <p:nvPicPr>
          <p:cNvPr id="3" name="图片 2"/>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6197409" y="239398"/>
            <a:ext cx="1959301" cy="1153811"/>
          </a:xfrm>
          <a:prstGeom prst="rect">
            <a:avLst/>
          </a:prstGeom>
        </p:spPr>
      </p:pic>
      <p:pic>
        <p:nvPicPr>
          <p:cNvPr id="11" name="图片 10"/>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8156710" y="1622255"/>
            <a:ext cx="2171507" cy="1262691"/>
          </a:xfrm>
          <a:prstGeom prst="rect">
            <a:avLst/>
          </a:prstGeom>
        </p:spPr>
      </p:pic>
      <p:pic>
        <p:nvPicPr>
          <p:cNvPr id="12" name="图片 11"/>
          <p:cNvPicPr>
            <a:picLocks noChangeAspect="1"/>
          </p:cNvPicPr>
          <p:nvPr/>
        </p:nvPicPr>
        <p:blipFill rotWithShape="1">
          <a:blip r:embed="rId23" cstate="print">
            <a:extLst>
              <a:ext uri="{28A0092B-C50C-407E-A947-70E740481C1C}">
                <a14:useLocalDpi xmlns:a14="http://schemas.microsoft.com/office/drawing/2010/main" val="0"/>
              </a:ext>
            </a:extLst>
          </a:blip>
          <a:srcRect l="202" t="-613" r="37402" b="613"/>
          <a:stretch/>
        </p:blipFill>
        <p:spPr>
          <a:xfrm>
            <a:off x="8111267" y="3396375"/>
            <a:ext cx="2858336" cy="1504762"/>
          </a:xfrm>
          <a:prstGeom prst="rect">
            <a:avLst/>
          </a:prstGeom>
        </p:spPr>
      </p:pic>
      <p:pic>
        <p:nvPicPr>
          <p:cNvPr id="13" name="图片 12"/>
          <p:cNvPicPr>
            <a:picLocks noChangeAspect="1"/>
          </p:cNvPicPr>
          <p:nvPr/>
        </p:nvPicPr>
        <p:blipFill rotWithShape="1">
          <a:blip r:embed="rId23" cstate="print">
            <a:extLst>
              <a:ext uri="{28A0092B-C50C-407E-A947-70E740481C1C}">
                <a14:useLocalDpi xmlns:a14="http://schemas.microsoft.com/office/drawing/2010/main" val="0"/>
              </a:ext>
            </a:extLst>
          </a:blip>
          <a:srcRect l="62501"/>
          <a:stretch/>
        </p:blipFill>
        <p:spPr>
          <a:xfrm>
            <a:off x="6845142" y="5230460"/>
            <a:ext cx="1530017" cy="1340251"/>
          </a:xfrm>
          <a:prstGeom prst="rect">
            <a:avLst/>
          </a:prstGeom>
        </p:spPr>
      </p:pic>
      <p:pic>
        <p:nvPicPr>
          <p:cNvPr id="14" name="图片 13"/>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4049905" y="5547508"/>
            <a:ext cx="1468391" cy="1191626"/>
          </a:xfrm>
          <a:prstGeom prst="rect">
            <a:avLst/>
          </a:prstGeom>
        </p:spPr>
      </p:pic>
      <p:pic>
        <p:nvPicPr>
          <p:cNvPr id="15" name="图片 14"/>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1106192" y="3080456"/>
            <a:ext cx="2523809" cy="1390476"/>
          </a:xfrm>
          <a:prstGeom prst="rect">
            <a:avLst/>
          </a:prstGeom>
        </p:spPr>
      </p:pic>
      <p:pic>
        <p:nvPicPr>
          <p:cNvPr id="16" name="图片 15"/>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1119557" y="4482620"/>
            <a:ext cx="2504762" cy="1409524"/>
          </a:xfrm>
          <a:prstGeom prst="rect">
            <a:avLst/>
          </a:prstGeom>
        </p:spPr>
      </p:pic>
    </p:spTree>
    <p:custDataLst>
      <p:tags r:id="rId1"/>
    </p:custDataLst>
    <p:extLst>
      <p:ext uri="{BB962C8B-B14F-4D97-AF65-F5344CB8AC3E}">
        <p14:creationId xmlns:p14="http://schemas.microsoft.com/office/powerpoint/2010/main" val="155897334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4325" y="834788"/>
            <a:ext cx="11264622" cy="4247317"/>
          </a:xfrm>
          <a:prstGeom prst="rect">
            <a:avLst/>
          </a:prstGeom>
          <a:noFill/>
        </p:spPr>
        <p:txBody>
          <a:bodyPr wrap="none" rtlCol="0">
            <a:spAutoFit/>
          </a:bodyPr>
          <a:lstStyle/>
          <a:p>
            <a:pPr>
              <a:lnSpc>
                <a:spcPct val="150000"/>
              </a:lnSpc>
            </a:pPr>
            <a:r>
              <a:rPr lang="zh-CN" altLang="en-US" sz="3600" b="1" dirty="0" smtClean="0">
                <a:solidFill>
                  <a:schemeClr val="accent5">
                    <a:lumMod val="50000"/>
                  </a:schemeClr>
                </a:solidFill>
                <a:latin typeface="微软雅黑" pitchFamily="34" charset="-122"/>
                <a:ea typeface="微软雅黑" pitchFamily="34" charset="-122"/>
              </a:rPr>
              <a:t>新探出品</a:t>
            </a:r>
            <a:endParaRPr lang="en-US" altLang="zh-CN" sz="3600" b="1" dirty="0" smtClean="0">
              <a:solidFill>
                <a:schemeClr val="accent5">
                  <a:lumMod val="50000"/>
                </a:schemeClr>
              </a:solidFill>
              <a:latin typeface="微软雅黑" pitchFamily="34" charset="-122"/>
              <a:ea typeface="微软雅黑" pitchFamily="34" charset="-122"/>
            </a:endParaRPr>
          </a:p>
          <a:p>
            <a:pPr>
              <a:lnSpc>
                <a:spcPct val="150000"/>
              </a:lnSpc>
            </a:pPr>
            <a:endParaRPr lang="en-US" altLang="zh-CN" sz="3600" dirty="0" smtClean="0">
              <a:latin typeface="微软雅黑" pitchFamily="34" charset="-122"/>
              <a:ea typeface="微软雅黑" pitchFamily="34" charset="-122"/>
            </a:endParaRPr>
          </a:p>
          <a:p>
            <a:pPr>
              <a:lnSpc>
                <a:spcPct val="150000"/>
              </a:lnSpc>
            </a:pPr>
            <a:r>
              <a:rPr lang="zh-CN" altLang="en-US" sz="3600" dirty="0" smtClean="0">
                <a:solidFill>
                  <a:srgbClr val="C00000"/>
                </a:solidFill>
                <a:latin typeface="微软雅黑" pitchFamily="34" charset="-122"/>
                <a:ea typeface="微软雅黑" pitchFamily="34" charset="-122"/>
              </a:rPr>
              <a:t>视频　　　　</a:t>
            </a:r>
            <a:r>
              <a:rPr lang="en-US" altLang="zh-CN" sz="3600" dirty="0" smtClean="0">
                <a:solidFill>
                  <a:srgbClr val="C00000"/>
                </a:solidFill>
                <a:latin typeface="微软雅黑" pitchFamily="34" charset="-122"/>
                <a:ea typeface="微软雅黑" pitchFamily="34" charset="-122"/>
              </a:rPr>
              <a:t>《</a:t>
            </a:r>
            <a:r>
              <a:rPr lang="zh-CN" altLang="en-US" sz="3600" dirty="0" smtClean="0">
                <a:solidFill>
                  <a:srgbClr val="C00000"/>
                </a:solidFill>
                <a:latin typeface="微软雅黑" pitchFamily="34" charset="-122"/>
                <a:ea typeface="微软雅黑" pitchFamily="34" charset="-122"/>
              </a:rPr>
              <a:t>烟盒上的战争</a:t>
            </a:r>
            <a:r>
              <a:rPr lang="en-US" altLang="zh-CN" sz="3600" dirty="0" smtClean="0">
                <a:solidFill>
                  <a:srgbClr val="C00000"/>
                </a:solidFill>
                <a:latin typeface="微软雅黑" pitchFamily="34" charset="-122"/>
                <a:ea typeface="微软雅黑" pitchFamily="34" charset="-122"/>
              </a:rPr>
              <a:t>》</a:t>
            </a:r>
            <a:r>
              <a:rPr lang="zh-CN" altLang="en-US" sz="3600" dirty="0" smtClean="0">
                <a:solidFill>
                  <a:srgbClr val="C00000"/>
                </a:solidFill>
                <a:latin typeface="微软雅黑" pitchFamily="34" charset="-122"/>
                <a:ea typeface="微软雅黑" pitchFamily="34" charset="-122"/>
              </a:rPr>
              <a:t>；</a:t>
            </a:r>
            <a:endParaRPr lang="en-US" altLang="zh-CN" sz="3600" dirty="0" smtClean="0">
              <a:solidFill>
                <a:srgbClr val="C00000"/>
              </a:solidFill>
              <a:latin typeface="微软雅黑" pitchFamily="34" charset="-122"/>
              <a:ea typeface="微软雅黑" pitchFamily="34" charset="-122"/>
            </a:endParaRPr>
          </a:p>
          <a:p>
            <a:pPr>
              <a:lnSpc>
                <a:spcPct val="150000"/>
              </a:lnSpc>
            </a:pPr>
            <a:r>
              <a:rPr lang="zh-CN" altLang="en-US" sz="3600" dirty="0" smtClean="0">
                <a:solidFill>
                  <a:srgbClr val="C00000"/>
                </a:solidFill>
                <a:latin typeface="微软雅黑" pitchFamily="34" charset="-122"/>
                <a:ea typeface="微软雅黑" pitchFamily="34" charset="-122"/>
              </a:rPr>
              <a:t>宣传画　　　</a:t>
            </a:r>
            <a:r>
              <a:rPr lang="en-US" altLang="zh-CN" sz="3600" dirty="0" smtClean="0">
                <a:solidFill>
                  <a:srgbClr val="C00000"/>
                </a:solidFill>
                <a:latin typeface="微软雅黑" pitchFamily="34" charset="-122"/>
                <a:ea typeface="微软雅黑" pitchFamily="34" charset="-122"/>
              </a:rPr>
              <a:t>《</a:t>
            </a:r>
            <a:r>
              <a:rPr lang="zh-CN" altLang="en-US" sz="3600" dirty="0" smtClean="0">
                <a:solidFill>
                  <a:srgbClr val="C00000"/>
                </a:solidFill>
                <a:latin typeface="微软雅黑" pitchFamily="34" charset="-122"/>
                <a:ea typeface="微软雅黑" pitchFamily="34" charset="-122"/>
              </a:rPr>
              <a:t>大面积图形警示上烟包还要等多久？</a:t>
            </a:r>
            <a:r>
              <a:rPr lang="en-US" altLang="zh-CN" sz="3600" dirty="0" smtClean="0">
                <a:solidFill>
                  <a:srgbClr val="C00000"/>
                </a:solidFill>
                <a:latin typeface="微软雅黑" pitchFamily="34" charset="-122"/>
                <a:ea typeface="微软雅黑" pitchFamily="34" charset="-122"/>
              </a:rPr>
              <a:t>》</a:t>
            </a:r>
          </a:p>
          <a:p>
            <a:pPr>
              <a:lnSpc>
                <a:spcPct val="150000"/>
              </a:lnSpc>
            </a:pPr>
            <a:r>
              <a:rPr lang="zh-CN" altLang="en-US" sz="3600" dirty="0" smtClean="0">
                <a:solidFill>
                  <a:srgbClr val="C00000"/>
                </a:solidFill>
                <a:latin typeface="微软雅黑" pitchFamily="34" charset="-122"/>
                <a:ea typeface="微软雅黑" pitchFamily="34" charset="-122"/>
              </a:rPr>
              <a:t>Ｚ卡　　　　</a:t>
            </a:r>
            <a:r>
              <a:rPr lang="en-US" altLang="zh-CN" sz="3600" dirty="0" smtClean="0">
                <a:solidFill>
                  <a:srgbClr val="C00000"/>
                </a:solidFill>
                <a:latin typeface="微软雅黑" pitchFamily="34" charset="-122"/>
                <a:ea typeface="微软雅黑" pitchFamily="34" charset="-122"/>
              </a:rPr>
              <a:t>《</a:t>
            </a:r>
            <a:r>
              <a:rPr lang="zh-CN" altLang="en-US" sz="3600" dirty="0" smtClean="0">
                <a:solidFill>
                  <a:srgbClr val="C00000"/>
                </a:solidFill>
                <a:latin typeface="微软雅黑" pitchFamily="34" charset="-122"/>
                <a:ea typeface="微软雅黑" pitchFamily="34" charset="-122"/>
              </a:rPr>
              <a:t>这样告之烟害最有效！</a:t>
            </a:r>
            <a:r>
              <a:rPr lang="en-US" altLang="zh-CN" sz="3600" dirty="0" smtClean="0">
                <a:solidFill>
                  <a:srgbClr val="C00000"/>
                </a:solidFill>
                <a:latin typeface="微软雅黑" pitchFamily="34" charset="-122"/>
                <a:ea typeface="微软雅黑" pitchFamily="34" charset="-122"/>
              </a:rPr>
              <a:t>》</a:t>
            </a:r>
            <a:endParaRPr lang="zh-CN" altLang="en-US" sz="3600" dirty="0">
              <a:solidFill>
                <a:srgbClr val="C00000"/>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H_SubTitle_1"/>
          <p:cNvSpPr/>
          <p:nvPr>
            <p:custDataLst>
              <p:tags r:id="rId2"/>
            </p:custDataLst>
          </p:nvPr>
        </p:nvSpPr>
        <p:spPr>
          <a:xfrm rot="14400000" flipV="1">
            <a:off x="5410100" y="2360951"/>
            <a:ext cx="3335221" cy="347573"/>
          </a:xfrm>
          <a:prstGeom prst="trapezoid">
            <a:avLst>
              <a:gd name="adj" fmla="val 16023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92500" lnSpcReduction="20000"/>
          </a:bodyPr>
          <a:lstStyle/>
          <a:p>
            <a:pPr algn="ctr">
              <a:defRPr/>
            </a:pPr>
            <a:endParaRPr lang="zh-CN" altLang="en-US">
              <a:solidFill>
                <a:srgbClr val="FFFFFF"/>
              </a:solidFill>
            </a:endParaRPr>
          </a:p>
        </p:txBody>
      </p:sp>
      <p:sp>
        <p:nvSpPr>
          <p:cNvPr id="7" name="MH_SubTitle_3"/>
          <p:cNvSpPr/>
          <p:nvPr>
            <p:custDataLst>
              <p:tags r:id="rId3"/>
            </p:custDataLst>
          </p:nvPr>
        </p:nvSpPr>
        <p:spPr>
          <a:xfrm rot="7200000" flipV="1">
            <a:off x="3457774" y="2360951"/>
            <a:ext cx="3335221" cy="347573"/>
          </a:xfrm>
          <a:prstGeom prst="trapezoid">
            <a:avLst>
              <a:gd name="adj" fmla="val 160231"/>
            </a:avLst>
          </a:prstGeom>
          <a:solidFill>
            <a:srgbClr val="0939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92500" lnSpcReduction="20000"/>
          </a:bodyPr>
          <a:lstStyle/>
          <a:p>
            <a:pPr algn="ctr">
              <a:defRPr/>
            </a:pPr>
            <a:endParaRPr lang="zh-CN" altLang="en-US">
              <a:solidFill>
                <a:srgbClr val="FFFFFF"/>
              </a:solidFill>
            </a:endParaRPr>
          </a:p>
        </p:txBody>
      </p:sp>
      <p:sp>
        <p:nvSpPr>
          <p:cNvPr id="17" name="MH_SubTitle_2"/>
          <p:cNvSpPr/>
          <p:nvPr>
            <p:custDataLst>
              <p:tags r:id="rId4"/>
            </p:custDataLst>
          </p:nvPr>
        </p:nvSpPr>
        <p:spPr>
          <a:xfrm>
            <a:off x="4433936" y="4052596"/>
            <a:ext cx="3335222" cy="347573"/>
          </a:xfrm>
          <a:custGeom>
            <a:avLst/>
            <a:gdLst>
              <a:gd name="connsiteX0" fmla="*/ 0 w 2592288"/>
              <a:gd name="connsiteY0" fmla="*/ 0 h 270000"/>
              <a:gd name="connsiteX1" fmla="*/ 2592288 w 2592288"/>
              <a:gd name="connsiteY1" fmla="*/ 0 h 270000"/>
              <a:gd name="connsiteX2" fmla="*/ 2159664 w 2592288"/>
              <a:gd name="connsiteY2" fmla="*/ 270000 h 270000"/>
              <a:gd name="connsiteX3" fmla="*/ 432624 w 2592288"/>
              <a:gd name="connsiteY3" fmla="*/ 270000 h 270000"/>
            </a:gdLst>
            <a:ahLst/>
            <a:cxnLst>
              <a:cxn ang="0">
                <a:pos x="connsiteX0" y="connsiteY0"/>
              </a:cxn>
              <a:cxn ang="0">
                <a:pos x="connsiteX1" y="connsiteY1"/>
              </a:cxn>
              <a:cxn ang="0">
                <a:pos x="connsiteX2" y="connsiteY2"/>
              </a:cxn>
              <a:cxn ang="0">
                <a:pos x="connsiteX3" y="connsiteY3"/>
              </a:cxn>
            </a:cxnLst>
            <a:rect l="l" t="t" r="r" b="b"/>
            <a:pathLst>
              <a:path w="2592288" h="270000">
                <a:moveTo>
                  <a:pt x="0" y="0"/>
                </a:moveTo>
                <a:lnTo>
                  <a:pt x="2592288" y="0"/>
                </a:lnTo>
                <a:lnTo>
                  <a:pt x="2159664" y="270000"/>
                </a:lnTo>
                <a:lnTo>
                  <a:pt x="432624" y="27000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92500" lnSpcReduction="10000"/>
          </a:bodyPr>
          <a:lstStyle/>
          <a:p>
            <a:pPr algn="ctr">
              <a:defRPr/>
            </a:pPr>
            <a:endParaRPr lang="zh-CN" altLang="en-US">
              <a:solidFill>
                <a:srgbClr val="FFFFFF"/>
              </a:solidFill>
            </a:endParaRPr>
          </a:p>
        </p:txBody>
      </p:sp>
      <p:sp>
        <p:nvSpPr>
          <p:cNvPr id="4" name="文本框 3"/>
          <p:cNvSpPr txBox="1"/>
          <p:nvPr/>
        </p:nvSpPr>
        <p:spPr>
          <a:xfrm>
            <a:off x="5459266" y="2397518"/>
            <a:ext cx="1367048" cy="1446550"/>
          </a:xfrm>
          <a:prstGeom prst="rect">
            <a:avLst/>
          </a:prstGeom>
          <a:noFill/>
        </p:spPr>
        <p:txBody>
          <a:bodyPr wrap="square" rtlCol="0">
            <a:spAutoFit/>
          </a:bodyPr>
          <a:lstStyle/>
          <a:p>
            <a:r>
              <a:rPr lang="zh-CN" altLang="en-US" sz="4400" b="1" dirty="0" smtClean="0">
                <a:latin typeface="微软雅黑" panose="020B0503020204020204" pitchFamily="34" charset="-122"/>
                <a:ea typeface="微软雅黑" panose="020B0503020204020204" pitchFamily="34" charset="-122"/>
              </a:rPr>
              <a:t>制作目的</a:t>
            </a:r>
            <a:endParaRPr lang="zh-CN" altLang="en-US" sz="4400" b="1" dirty="0">
              <a:latin typeface="微软雅黑" panose="020B0503020204020204" pitchFamily="34" charset="-122"/>
              <a:ea typeface="微软雅黑" panose="020B0503020204020204" pitchFamily="34" charset="-122"/>
            </a:endParaRPr>
          </a:p>
        </p:txBody>
      </p:sp>
      <p:grpSp>
        <p:nvGrpSpPr>
          <p:cNvPr id="2" name="组合 1"/>
          <p:cNvGrpSpPr/>
          <p:nvPr/>
        </p:nvGrpSpPr>
        <p:grpSpPr>
          <a:xfrm>
            <a:off x="1062446" y="1204352"/>
            <a:ext cx="4051846" cy="2540426"/>
            <a:chOff x="1062446" y="1204352"/>
            <a:chExt cx="4051846" cy="2540426"/>
          </a:xfrm>
        </p:grpSpPr>
        <p:cxnSp>
          <p:nvCxnSpPr>
            <p:cNvPr id="24" name="MH_Other_2"/>
            <p:cNvCxnSpPr/>
            <p:nvPr>
              <p:custDataLst>
                <p:tags r:id="rId9"/>
              </p:custDataLst>
            </p:nvPr>
          </p:nvCxnSpPr>
          <p:spPr>
            <a:xfrm>
              <a:off x="1335314" y="1957914"/>
              <a:ext cx="3778978" cy="0"/>
            </a:xfrm>
            <a:prstGeom prst="line">
              <a:avLst/>
            </a:prstGeom>
            <a:ln w="28575">
              <a:solidFill>
                <a:srgbClr val="093983"/>
              </a:solidFill>
              <a:prstDash val="sysDash"/>
            </a:ln>
          </p:spPr>
          <p:style>
            <a:lnRef idx="1">
              <a:schemeClr val="accent1"/>
            </a:lnRef>
            <a:fillRef idx="0">
              <a:schemeClr val="accent1"/>
            </a:fillRef>
            <a:effectRef idx="0">
              <a:schemeClr val="accent1"/>
            </a:effectRef>
            <a:fontRef idx="minor">
              <a:schemeClr val="tx1"/>
            </a:fontRef>
          </p:style>
        </p:cxnSp>
        <p:sp>
          <p:nvSpPr>
            <p:cNvPr id="2058" name="MH_Text_1"/>
            <p:cNvSpPr txBox="1">
              <a:spLocks noChangeArrowheads="1"/>
            </p:cNvSpPr>
            <p:nvPr>
              <p:custDataLst>
                <p:tags r:id="rId10"/>
              </p:custDataLst>
            </p:nvPr>
          </p:nvSpPr>
          <p:spPr bwMode="auto">
            <a:xfrm>
              <a:off x="1062446" y="2018925"/>
              <a:ext cx="3241000" cy="1725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lnSpc>
                  <a:spcPct val="150000"/>
                </a:lnSpc>
              </a:pPr>
              <a:r>
                <a:rPr lang="zh-CN" altLang="en-US" sz="2400" dirty="0" smtClean="0">
                  <a:solidFill>
                    <a:schemeClr val="accent5">
                      <a:lumMod val="50000"/>
                    </a:schemeClr>
                  </a:solidFill>
                  <a:latin typeface="微软雅黑" panose="020B0503020204020204" pitchFamily="34" charset="-122"/>
                  <a:ea typeface="微软雅黑" panose="020B0503020204020204" pitchFamily="34" charset="-122"/>
                </a:rPr>
                <a:t>获取</a:t>
              </a:r>
              <a:r>
                <a:rPr lang="zh-CN" altLang="en-US" sz="2400" dirty="0">
                  <a:solidFill>
                    <a:schemeClr val="accent5">
                      <a:lumMod val="50000"/>
                    </a:schemeClr>
                  </a:solidFill>
                  <a:latin typeface="微软雅黑" panose="020B0503020204020204" pitchFamily="34" charset="-122"/>
                  <a:ea typeface="微软雅黑" panose="020B0503020204020204" pitchFamily="34" charset="-122"/>
                </a:rPr>
                <a:t>专家以及委员的支持</a:t>
              </a:r>
              <a:r>
                <a:rPr lang="zh-CN" altLang="en-US" sz="2400" dirty="0" smtClean="0">
                  <a:solidFill>
                    <a:schemeClr val="accent5">
                      <a:lumMod val="50000"/>
                    </a:schemeClr>
                  </a:solidFill>
                  <a:latin typeface="微软雅黑" panose="020B0503020204020204" pitchFamily="34" charset="-122"/>
                  <a:ea typeface="微软雅黑" panose="020B0503020204020204" pitchFamily="34" charset="-122"/>
                </a:rPr>
                <a:t>，将图形警示上烟包的意愿传达给决策者</a:t>
              </a:r>
              <a:endParaRPr lang="en-US" altLang="zh-CN" sz="2400" dirty="0">
                <a:solidFill>
                  <a:schemeClr val="accent5">
                    <a:lumMod val="50000"/>
                  </a:schemeClr>
                </a:solidFill>
                <a:latin typeface="微软雅黑" panose="020B0503020204020204" pitchFamily="34" charset="-122"/>
                <a:ea typeface="微软雅黑" panose="020B0503020204020204" pitchFamily="34" charset="-122"/>
              </a:endParaRPr>
            </a:p>
            <a:p>
              <a:pPr algn="ctr">
                <a:lnSpc>
                  <a:spcPct val="150000"/>
                </a:lnSpc>
              </a:pPr>
              <a:endParaRPr lang="zh-CN" altLang="en-US" sz="28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6" name="文本框 35"/>
            <p:cNvSpPr txBox="1"/>
            <p:nvPr/>
          </p:nvSpPr>
          <p:spPr>
            <a:xfrm>
              <a:off x="2358376" y="1204352"/>
              <a:ext cx="2642675" cy="646331"/>
            </a:xfrm>
            <a:prstGeom prst="rect">
              <a:avLst/>
            </a:prstGeom>
            <a:noFill/>
          </p:spPr>
          <p:txBody>
            <a:bodyPr wrap="square" rtlCol="0">
              <a:spAutoFit/>
            </a:bodyPr>
            <a:lstStyle/>
            <a:p>
              <a:r>
                <a:rPr lang="en-US" altLang="zh-CN" sz="3600" b="1" dirty="0" smtClean="0">
                  <a:solidFill>
                    <a:srgbClr val="093983"/>
                  </a:solidFill>
                  <a:latin typeface="微软雅黑" panose="020B0503020204020204" pitchFamily="34" charset="-122"/>
                  <a:ea typeface="微软雅黑" panose="020B0503020204020204" pitchFamily="34" charset="-122"/>
                </a:rPr>
                <a:t>1</a:t>
              </a:r>
              <a:endParaRPr lang="zh-CN" altLang="en-US" sz="3600" b="1" dirty="0">
                <a:solidFill>
                  <a:srgbClr val="093983"/>
                </a:solidFill>
                <a:latin typeface="微软雅黑" panose="020B0503020204020204" pitchFamily="34" charset="-122"/>
                <a:ea typeface="微软雅黑" panose="020B0503020204020204" pitchFamily="34" charset="-122"/>
              </a:endParaRPr>
            </a:p>
          </p:txBody>
        </p:sp>
      </p:grpSp>
      <p:grpSp>
        <p:nvGrpSpPr>
          <p:cNvPr id="3" name="组合 7"/>
          <p:cNvGrpSpPr/>
          <p:nvPr/>
        </p:nvGrpSpPr>
        <p:grpSpPr>
          <a:xfrm>
            <a:off x="7077710" y="1192204"/>
            <a:ext cx="4606091" cy="2416772"/>
            <a:chOff x="7077710" y="1192204"/>
            <a:chExt cx="4606091" cy="2416772"/>
          </a:xfrm>
        </p:grpSpPr>
        <p:cxnSp>
          <p:nvCxnSpPr>
            <p:cNvPr id="23" name="MH_Other_1"/>
            <p:cNvCxnSpPr/>
            <p:nvPr>
              <p:custDataLst>
                <p:tags r:id="rId7"/>
              </p:custDataLst>
            </p:nvPr>
          </p:nvCxnSpPr>
          <p:spPr>
            <a:xfrm>
              <a:off x="7077710" y="1957914"/>
              <a:ext cx="4127318" cy="0"/>
            </a:xfrm>
            <a:prstGeom prst="line">
              <a:avLst/>
            </a:prstGeom>
            <a:ln w="28575">
              <a:solidFill>
                <a:schemeClr val="accent2"/>
              </a:solidFill>
              <a:prstDash val="sysDash"/>
            </a:ln>
          </p:spPr>
          <p:style>
            <a:lnRef idx="1">
              <a:schemeClr val="accent1"/>
            </a:lnRef>
            <a:fillRef idx="0">
              <a:schemeClr val="accent1"/>
            </a:fillRef>
            <a:effectRef idx="0">
              <a:schemeClr val="accent1"/>
            </a:effectRef>
            <a:fontRef idx="minor">
              <a:schemeClr val="tx1"/>
            </a:fontRef>
          </p:style>
        </p:cxnSp>
        <p:sp>
          <p:nvSpPr>
            <p:cNvPr id="2059" name="MH_Text_2"/>
            <p:cNvSpPr txBox="1">
              <a:spLocks noChangeArrowheads="1"/>
            </p:cNvSpPr>
            <p:nvPr>
              <p:custDataLst>
                <p:tags r:id="rId8"/>
              </p:custDataLst>
            </p:nvPr>
          </p:nvSpPr>
          <p:spPr bwMode="auto">
            <a:xfrm>
              <a:off x="7969370" y="1617658"/>
              <a:ext cx="3328308" cy="1991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endParaRPr lang="en-US" altLang="zh-CN" sz="2800" b="1" dirty="0">
                <a:solidFill>
                  <a:srgbClr val="953735"/>
                </a:solidFill>
                <a:latin typeface="Arial" pitchFamily="34" charset="0"/>
              </a:endParaRPr>
            </a:p>
            <a:p>
              <a:pPr>
                <a:lnSpc>
                  <a:spcPct val="150000"/>
                </a:lnSpc>
              </a:pPr>
              <a:r>
                <a:rPr lang="zh-CN" altLang="en-US" sz="2400" dirty="0">
                  <a:solidFill>
                    <a:schemeClr val="accent5">
                      <a:lumMod val="50000"/>
                    </a:schemeClr>
                  </a:solidFill>
                  <a:latin typeface="微软雅黑" panose="020B0503020204020204" pitchFamily="34" charset="-122"/>
                  <a:ea typeface="微软雅黑" panose="020B0503020204020204" pitchFamily="34" charset="-122"/>
                </a:rPr>
                <a:t>让媒体充分意识到图形警示的重要性</a:t>
              </a:r>
              <a:r>
                <a:rPr lang="zh-CN" altLang="en-US" sz="2400" dirty="0" smtClean="0">
                  <a:solidFill>
                    <a:schemeClr val="accent5">
                      <a:lumMod val="50000"/>
                    </a:schemeClr>
                  </a:solidFill>
                  <a:latin typeface="微软雅黑" panose="020B0503020204020204" pitchFamily="34" charset="-122"/>
                  <a:ea typeface="微软雅黑" panose="020B0503020204020204" pitchFamily="34" charset="-122"/>
                </a:rPr>
                <a:t>，推动图形警示上烟包</a:t>
              </a:r>
              <a:endParaRPr lang="zh-CN" altLang="en-US" sz="28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9041126" y="1192204"/>
              <a:ext cx="2642675" cy="646331"/>
            </a:xfrm>
            <a:prstGeom prst="rect">
              <a:avLst/>
            </a:prstGeom>
            <a:noFill/>
          </p:spPr>
          <p:txBody>
            <a:bodyPr wrap="square" rtlCol="0">
              <a:spAutoFit/>
            </a:bodyPr>
            <a:lstStyle/>
            <a:p>
              <a:r>
                <a:rPr lang="en-US" altLang="zh-CN" sz="3600" b="1" dirty="0" smtClean="0">
                  <a:solidFill>
                    <a:schemeClr val="accent2"/>
                  </a:solidFill>
                  <a:latin typeface="微软雅黑" panose="020B0503020204020204" pitchFamily="34" charset="-122"/>
                  <a:ea typeface="微软雅黑" panose="020B0503020204020204" pitchFamily="34" charset="-122"/>
                </a:rPr>
                <a:t>2</a:t>
              </a:r>
              <a:endParaRPr lang="zh-CN" altLang="en-US" sz="3600" b="1" dirty="0">
                <a:solidFill>
                  <a:schemeClr val="accent2"/>
                </a:solidFill>
                <a:latin typeface="微软雅黑" panose="020B0503020204020204" pitchFamily="34" charset="-122"/>
                <a:ea typeface="微软雅黑" panose="020B0503020204020204" pitchFamily="34" charset="-122"/>
              </a:endParaRPr>
            </a:p>
          </p:txBody>
        </p:sp>
      </p:grpSp>
      <p:grpSp>
        <p:nvGrpSpPr>
          <p:cNvPr id="5" name="组合 8"/>
          <p:cNvGrpSpPr/>
          <p:nvPr/>
        </p:nvGrpSpPr>
        <p:grpSpPr>
          <a:xfrm>
            <a:off x="4092951" y="4529264"/>
            <a:ext cx="5676775" cy="1956891"/>
            <a:chOff x="4022205" y="4507399"/>
            <a:chExt cx="5676775" cy="1956891"/>
          </a:xfrm>
        </p:grpSpPr>
        <p:cxnSp>
          <p:nvCxnSpPr>
            <p:cNvPr id="25" name="MH_Other_3"/>
            <p:cNvCxnSpPr/>
            <p:nvPr>
              <p:custDataLst>
                <p:tags r:id="rId5"/>
              </p:custDataLst>
            </p:nvPr>
          </p:nvCxnSpPr>
          <p:spPr>
            <a:xfrm>
              <a:off x="5267741" y="4507399"/>
              <a:ext cx="0" cy="1939644"/>
            </a:xfrm>
            <a:prstGeom prst="line">
              <a:avLst/>
            </a:prstGeom>
            <a:ln w="2857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060" name="MH_Text_3"/>
            <p:cNvSpPr txBox="1">
              <a:spLocks noChangeArrowheads="1"/>
            </p:cNvSpPr>
            <p:nvPr>
              <p:custDataLst>
                <p:tags r:id="rId6"/>
              </p:custDataLst>
            </p:nvPr>
          </p:nvSpPr>
          <p:spPr bwMode="auto">
            <a:xfrm>
              <a:off x="5343542" y="5118369"/>
              <a:ext cx="4355438" cy="1345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lnSpc>
                  <a:spcPct val="150000"/>
                </a:lnSpc>
              </a:pPr>
              <a:r>
                <a:rPr lang="zh-CN" altLang="en-US" sz="2400" dirty="0" smtClean="0">
                  <a:solidFill>
                    <a:schemeClr val="accent5">
                      <a:lumMod val="50000"/>
                    </a:schemeClr>
                  </a:solidFill>
                  <a:latin typeface="微软雅黑" panose="020B0503020204020204" pitchFamily="34" charset="-122"/>
                  <a:ea typeface="微软雅黑" panose="020B0503020204020204" pitchFamily="34" charset="-122"/>
                </a:rPr>
                <a:t>让民</a:t>
              </a:r>
              <a:r>
                <a:rPr lang="zh-CN" altLang="en-US" sz="2400" dirty="0">
                  <a:solidFill>
                    <a:schemeClr val="accent5">
                      <a:lumMod val="50000"/>
                    </a:schemeClr>
                  </a:solidFill>
                  <a:latin typeface="微软雅黑" panose="020B0503020204020204" pitchFamily="34" charset="-122"/>
                  <a:ea typeface="微软雅黑" panose="020B0503020204020204" pitchFamily="34" charset="-122"/>
                </a:rPr>
                <a:t>众意识到烟草危害与自身健康息息相关，愿意关注及</a:t>
              </a:r>
              <a:r>
                <a:rPr lang="zh-CN" altLang="en-US" sz="2400" dirty="0" smtClean="0">
                  <a:solidFill>
                    <a:schemeClr val="accent5">
                      <a:lumMod val="50000"/>
                    </a:schemeClr>
                  </a:solidFill>
                  <a:latin typeface="微软雅黑" panose="020B0503020204020204" pitchFamily="34" charset="-122"/>
                  <a:ea typeface="微软雅黑" panose="020B0503020204020204" pitchFamily="34" charset="-122"/>
                </a:rPr>
                <a:t>支持图形警示上烟包</a:t>
              </a:r>
              <a:endParaRPr lang="zh-CN" altLang="en-US" sz="2400" dirty="0">
                <a:solidFill>
                  <a:schemeClr val="accent5">
                    <a:lumMod val="50000"/>
                  </a:schemeClr>
                </a:solidFill>
                <a:latin typeface="微软雅黑" panose="020B0503020204020204" pitchFamily="34" charset="-122"/>
                <a:ea typeface="微软雅黑" panose="020B0503020204020204" pitchFamily="34" charset="-122"/>
              </a:endParaRPr>
            </a:p>
          </p:txBody>
        </p:sp>
        <p:sp>
          <p:nvSpPr>
            <p:cNvPr id="39" name="文本框 38"/>
            <p:cNvSpPr txBox="1"/>
            <p:nvPr/>
          </p:nvSpPr>
          <p:spPr>
            <a:xfrm>
              <a:off x="4022205" y="5312530"/>
              <a:ext cx="2642675" cy="646331"/>
            </a:xfrm>
            <a:prstGeom prst="rect">
              <a:avLst/>
            </a:prstGeom>
            <a:noFill/>
          </p:spPr>
          <p:txBody>
            <a:bodyPr wrap="square" rtlCol="0">
              <a:spAutoFit/>
            </a:bodyPr>
            <a:lstStyle/>
            <a:p>
              <a:r>
                <a:rPr lang="en-US" altLang="zh-CN" sz="3600" b="1" dirty="0" smtClean="0">
                  <a:solidFill>
                    <a:srgbClr val="C00000"/>
                  </a:solidFill>
                  <a:latin typeface="微软雅黑" panose="020B0503020204020204" pitchFamily="34" charset="-122"/>
                  <a:ea typeface="微软雅黑" panose="020B0503020204020204" pitchFamily="34" charset="-122"/>
                </a:rPr>
                <a:t>3</a:t>
              </a:r>
              <a:endParaRPr lang="zh-CN" altLang="en-US" sz="3600" b="1" dirty="0">
                <a:solidFill>
                  <a:srgbClr val="C00000"/>
                </a:solidFill>
                <a:latin typeface="微软雅黑" panose="020B0503020204020204" pitchFamily="34" charset="-122"/>
                <a:ea typeface="微软雅黑" panose="020B0503020204020204" pitchFamily="34" charset="-122"/>
              </a:endParaRPr>
            </a:p>
          </p:txBody>
        </p:sp>
      </p:grpSp>
      <p:sp>
        <p:nvSpPr>
          <p:cNvPr id="28" name="文本框 27"/>
          <p:cNvSpPr txBox="1"/>
          <p:nvPr/>
        </p:nvSpPr>
        <p:spPr>
          <a:xfrm>
            <a:off x="324464" y="186439"/>
            <a:ext cx="3468916" cy="646331"/>
          </a:xfrm>
          <a:prstGeom prst="rect">
            <a:avLst/>
          </a:prstGeom>
          <a:noFill/>
        </p:spPr>
        <p:txBody>
          <a:bodyPr wrap="square" rtlCol="0">
            <a:spAutoFit/>
          </a:bodyPr>
          <a:lstStyle/>
          <a:p>
            <a:pPr algn="ctr"/>
            <a:r>
              <a:rPr lang="zh-CN" altLang="en-US" sz="3600" b="1" dirty="0" smtClean="0">
                <a:solidFill>
                  <a:srgbClr val="13559D"/>
                </a:solidFill>
                <a:latin typeface="微软雅黑" panose="020B0503020204020204" pitchFamily="34" charset="-122"/>
                <a:ea typeface="微软雅黑" panose="020B0503020204020204" pitchFamily="34" charset="-122"/>
              </a:rPr>
              <a:t>目　的</a:t>
            </a:r>
            <a:endParaRPr lang="zh-CN" altLang="en-US" sz="3600" b="1" dirty="0">
              <a:solidFill>
                <a:srgbClr val="13559D"/>
              </a:solidFill>
              <a:latin typeface="微软雅黑" panose="020B0503020204020204" pitchFamily="34" charset="-122"/>
              <a:ea typeface="微软雅黑" panose="020B0503020204020204" pitchFamily="34" charset="-122"/>
            </a:endParaRPr>
          </a:p>
        </p:txBody>
      </p:sp>
    </p:spTree>
    <p:custDataLst>
      <p:tags r:id="rId1"/>
    </p:custDataLst>
    <p:extLst>
      <p:ext uri="{BB962C8B-B14F-4D97-AF65-F5344CB8AC3E}">
        <p14:creationId xmlns:p14="http://schemas.microsoft.com/office/powerpoint/2010/main" val="1860019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846263" y="1033917"/>
            <a:ext cx="3539929" cy="4684712"/>
            <a:chOff x="1846263" y="1033917"/>
            <a:chExt cx="3539929" cy="4684712"/>
          </a:xfrm>
        </p:grpSpPr>
        <p:sp>
          <p:nvSpPr>
            <p:cNvPr id="49" name="MH_Other_1"/>
            <p:cNvSpPr/>
            <p:nvPr>
              <p:custDataLst>
                <p:tags r:id="rId11"/>
              </p:custDataLst>
            </p:nvPr>
          </p:nvSpPr>
          <p:spPr>
            <a:xfrm>
              <a:off x="3376090" y="2466448"/>
              <a:ext cx="505113" cy="453359"/>
            </a:xfrm>
            <a:custGeom>
              <a:avLst/>
              <a:gdLst>
                <a:gd name="connsiteX0" fmla="*/ 181098 w 387596"/>
                <a:gd name="connsiteY0" fmla="*/ 66889 h 348240"/>
                <a:gd name="connsiteX1" fmla="*/ 51899 w 387596"/>
                <a:gd name="connsiteY1" fmla="*/ 174120 h 348240"/>
                <a:gd name="connsiteX2" fmla="*/ 181098 w 387596"/>
                <a:gd name="connsiteY2" fmla="*/ 281351 h 348240"/>
                <a:gd name="connsiteX3" fmla="*/ 310297 w 387596"/>
                <a:gd name="connsiteY3" fmla="*/ 174120 h 348240"/>
                <a:gd name="connsiteX4" fmla="*/ 181098 w 387596"/>
                <a:gd name="connsiteY4" fmla="*/ 66889 h 348240"/>
                <a:gd name="connsiteX5" fmla="*/ 193798 w 387596"/>
                <a:gd name="connsiteY5" fmla="*/ 0 h 348240"/>
                <a:gd name="connsiteX6" fmla="*/ 387596 w 387596"/>
                <a:gd name="connsiteY6" fmla="*/ 174120 h 348240"/>
                <a:gd name="connsiteX7" fmla="*/ 193798 w 387596"/>
                <a:gd name="connsiteY7" fmla="*/ 348240 h 348240"/>
                <a:gd name="connsiteX8" fmla="*/ 0 w 387596"/>
                <a:gd name="connsiteY8" fmla="*/ 174120 h 348240"/>
                <a:gd name="connsiteX9" fmla="*/ 193798 w 387596"/>
                <a:gd name="connsiteY9" fmla="*/ 0 h 34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596" h="348240">
                  <a:moveTo>
                    <a:pt x="181098" y="66889"/>
                  </a:moveTo>
                  <a:cubicBezTo>
                    <a:pt x="109743" y="66889"/>
                    <a:pt x="51899" y="114898"/>
                    <a:pt x="51899" y="174120"/>
                  </a:cubicBezTo>
                  <a:cubicBezTo>
                    <a:pt x="51899" y="233342"/>
                    <a:pt x="109743" y="281351"/>
                    <a:pt x="181098" y="281351"/>
                  </a:cubicBezTo>
                  <a:cubicBezTo>
                    <a:pt x="252453" y="281351"/>
                    <a:pt x="310297" y="233342"/>
                    <a:pt x="310297" y="174120"/>
                  </a:cubicBezTo>
                  <a:cubicBezTo>
                    <a:pt x="310297" y="114898"/>
                    <a:pt x="252453" y="66889"/>
                    <a:pt x="181098" y="66889"/>
                  </a:cubicBezTo>
                  <a:close/>
                  <a:moveTo>
                    <a:pt x="193798" y="0"/>
                  </a:moveTo>
                  <a:cubicBezTo>
                    <a:pt x="300830" y="0"/>
                    <a:pt x="387596" y="77956"/>
                    <a:pt x="387596" y="174120"/>
                  </a:cubicBezTo>
                  <a:cubicBezTo>
                    <a:pt x="387596" y="270284"/>
                    <a:pt x="300830" y="348240"/>
                    <a:pt x="193798" y="348240"/>
                  </a:cubicBezTo>
                  <a:cubicBezTo>
                    <a:pt x="86766" y="348240"/>
                    <a:pt x="0" y="270284"/>
                    <a:pt x="0" y="174120"/>
                  </a:cubicBezTo>
                  <a:cubicBezTo>
                    <a:pt x="0" y="77956"/>
                    <a:pt x="86766" y="0"/>
                    <a:pt x="193798" y="0"/>
                  </a:cubicBezTo>
                  <a:close/>
                </a:path>
              </a:pathLst>
            </a:custGeom>
            <a:solidFill>
              <a:srgbClr val="093983"/>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8" name="MH_Other_2"/>
            <p:cNvSpPr/>
            <p:nvPr>
              <p:custDataLst>
                <p:tags r:id="rId12"/>
              </p:custDataLst>
            </p:nvPr>
          </p:nvSpPr>
          <p:spPr>
            <a:xfrm>
              <a:off x="3533420" y="2572024"/>
              <a:ext cx="198733" cy="198733"/>
            </a:xfrm>
            <a:prstGeom prst="ellipse">
              <a:avLst/>
            </a:prstGeom>
            <a:solidFill>
              <a:srgbClr val="FFFFFF"/>
            </a:solidFill>
            <a:ln>
              <a:solidFill>
                <a:srgbClr val="A3A3A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3" name="MH_Other_3"/>
            <p:cNvSpPr/>
            <p:nvPr>
              <p:custDataLst>
                <p:tags r:id="rId13"/>
              </p:custDataLst>
            </p:nvPr>
          </p:nvSpPr>
          <p:spPr>
            <a:xfrm rot="5441149">
              <a:off x="3556192" y="2590656"/>
              <a:ext cx="144909" cy="124208"/>
            </a:xfrm>
            <a:prstGeom prst="ellipse">
              <a:avLst/>
            </a:prstGeom>
            <a:solidFill>
              <a:schemeClr val="accent1">
                <a:lumMod val="75000"/>
              </a:schemeClr>
            </a:solidFill>
            <a:ln w="12700">
              <a:solidFill>
                <a:srgbClr val="A3A3A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5" name="MH_Other_4"/>
            <p:cNvSpPr/>
            <p:nvPr>
              <p:custDataLst>
                <p:tags r:id="rId14"/>
              </p:custDataLst>
            </p:nvPr>
          </p:nvSpPr>
          <p:spPr>
            <a:xfrm rot="5441149">
              <a:off x="3235321" y="2253224"/>
              <a:ext cx="786651" cy="74525"/>
            </a:xfrm>
            <a:prstGeom prst="rect">
              <a:avLst/>
            </a:prstGeom>
            <a:gradFill flip="none" rotWithShape="1">
              <a:gsLst>
                <a:gs pos="51000">
                  <a:srgbClr val="C2C2C2"/>
                </a:gs>
                <a:gs pos="2000">
                  <a:srgbClr val="000000"/>
                </a:gs>
                <a:gs pos="98000">
                  <a:srgbClr val="000000"/>
                </a:gs>
              </a:gsLst>
              <a:path path="rect">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3" name="MH_Other_5"/>
            <p:cNvSpPr/>
            <p:nvPr>
              <p:custDataLst>
                <p:tags r:id="rId15"/>
              </p:custDataLst>
            </p:nvPr>
          </p:nvSpPr>
          <p:spPr>
            <a:xfrm>
              <a:off x="3448547" y="1721201"/>
              <a:ext cx="360203" cy="358132"/>
            </a:xfrm>
            <a:prstGeom prst="ellipse">
              <a:avLst/>
            </a:prstGeom>
            <a:solidFill>
              <a:srgbClr val="D9D9D9"/>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9" name="MH_Other_6"/>
            <p:cNvSpPr/>
            <p:nvPr>
              <p:custDataLst>
                <p:tags r:id="rId16"/>
              </p:custDataLst>
            </p:nvPr>
          </p:nvSpPr>
          <p:spPr bwMode="auto">
            <a:xfrm>
              <a:off x="3496158" y="1768814"/>
              <a:ext cx="264977" cy="262908"/>
            </a:xfrm>
            <a:prstGeom prst="ellipse">
              <a:avLst/>
            </a:prstGeom>
            <a:solidFill>
              <a:srgbClr val="093983"/>
            </a:solidFill>
            <a:ln w="6350">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4" name="MH_Other_7"/>
            <p:cNvSpPr/>
            <p:nvPr>
              <p:custDataLst>
                <p:tags r:id="rId17"/>
              </p:custDataLst>
            </p:nvPr>
          </p:nvSpPr>
          <p:spPr>
            <a:xfrm>
              <a:off x="1846263" y="2793531"/>
              <a:ext cx="3539929" cy="2925098"/>
            </a:xfrm>
            <a:prstGeom prst="roundRect">
              <a:avLst>
                <a:gd name="adj" fmla="val 6144"/>
              </a:avLst>
            </a:prstGeom>
            <a:solidFill>
              <a:srgbClr val="093983"/>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63" name="MH_Text_1"/>
            <p:cNvSpPr/>
            <p:nvPr>
              <p:custDataLst>
                <p:tags r:id="rId18"/>
              </p:custDataLst>
            </p:nvPr>
          </p:nvSpPr>
          <p:spPr>
            <a:xfrm>
              <a:off x="2036715" y="2965351"/>
              <a:ext cx="3159024" cy="2614580"/>
            </a:xfrm>
            <a:prstGeom prst="roundRect">
              <a:avLst>
                <a:gd name="adj" fmla="val 6144"/>
              </a:avLst>
            </a:prstGeom>
            <a:solidFill>
              <a:srgbClr val="FFFFFF"/>
            </a:solidFill>
            <a:ln w="19050">
              <a:noFill/>
            </a:ln>
            <a:effectLst>
              <a:outerShdw blurRad="50800" dist="381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just">
                <a:lnSpc>
                  <a:spcPct val="140000"/>
                </a:lnSpc>
                <a:defRPr/>
              </a:pPr>
              <a:endParaRPr lang="en-US" altLang="zh-CN" sz="1600">
                <a:solidFill>
                  <a:srgbClr val="3B3B3B"/>
                </a:solidFill>
              </a:endParaRPr>
            </a:p>
          </p:txBody>
        </p:sp>
        <p:sp>
          <p:nvSpPr>
            <p:cNvPr id="2" name="MH_SubTitle_1"/>
            <p:cNvSpPr txBox="1"/>
            <p:nvPr>
              <p:custDataLst>
                <p:tags r:id="rId19"/>
              </p:custDataLst>
            </p:nvPr>
          </p:nvSpPr>
          <p:spPr>
            <a:xfrm>
              <a:off x="1846263" y="1033917"/>
              <a:ext cx="3539929" cy="600339"/>
            </a:xfrm>
            <a:prstGeom prst="rect">
              <a:avLst/>
            </a:prstGeom>
            <a:noFill/>
          </p:spPr>
          <p:txBody>
            <a:bodyPr>
              <a:noAutofit/>
            </a:bodyPr>
            <a:lstStyle/>
            <a:p>
              <a:pPr algn="ctr">
                <a:defRPr/>
              </a:pPr>
              <a:r>
                <a:rPr lang="zh-CN" altLang="en-US" sz="4400" b="1" dirty="0" smtClean="0">
                  <a:solidFill>
                    <a:srgbClr val="C00000"/>
                  </a:solidFill>
                  <a:latin typeface="微软雅黑" panose="020B0503020204020204" pitchFamily="34" charset="-122"/>
                  <a:ea typeface="微软雅黑" panose="020B0503020204020204" pitchFamily="34" charset="-122"/>
                </a:rPr>
                <a:t>语言</a:t>
              </a:r>
              <a:endParaRPr lang="zh-CN" altLang="en-US" sz="4400" b="1" dirty="0">
                <a:solidFill>
                  <a:srgbClr val="C00000"/>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2354549" y="3216549"/>
              <a:ext cx="2422259" cy="2062103"/>
            </a:xfrm>
            <a:prstGeom prst="rect">
              <a:avLst/>
            </a:prstGeom>
            <a:noFill/>
          </p:spPr>
          <p:txBody>
            <a:bodyPr wrap="square" rtlCol="0">
              <a:spAutoFit/>
            </a:bodyPr>
            <a:lstStyle/>
            <a:p>
              <a:r>
                <a:rPr lang="zh-CN" altLang="en-US" sz="3200" dirty="0" smtClean="0">
                  <a:solidFill>
                    <a:schemeClr val="tx1">
                      <a:lumMod val="85000"/>
                      <a:lumOff val="15000"/>
                    </a:schemeClr>
                  </a:solidFill>
                  <a:latin typeface="微软雅黑" panose="020B0503020204020204" pitchFamily="34" charset="-122"/>
                  <a:ea typeface="微软雅黑" panose="020B0503020204020204" pitchFamily="34" charset="-122"/>
                </a:rPr>
                <a:t>尝试用最简洁、风趣、流行的语言来阐述</a:t>
              </a:r>
              <a:endParaRPr lang="zh-CN" altLang="en-US"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4" name="组合 4"/>
          <p:cNvGrpSpPr/>
          <p:nvPr/>
        </p:nvGrpSpPr>
        <p:grpSpPr>
          <a:xfrm>
            <a:off x="6350874" y="1033917"/>
            <a:ext cx="3539929" cy="4684712"/>
            <a:chOff x="6350874" y="1033917"/>
            <a:chExt cx="3539929" cy="4684712"/>
          </a:xfrm>
        </p:grpSpPr>
        <p:sp>
          <p:nvSpPr>
            <p:cNvPr id="64" name="MH_Other_8"/>
            <p:cNvSpPr/>
            <p:nvPr>
              <p:custDataLst>
                <p:tags r:id="rId2"/>
              </p:custDataLst>
            </p:nvPr>
          </p:nvSpPr>
          <p:spPr>
            <a:xfrm>
              <a:off x="7880701" y="2466448"/>
              <a:ext cx="505113" cy="453359"/>
            </a:xfrm>
            <a:custGeom>
              <a:avLst/>
              <a:gdLst>
                <a:gd name="connsiteX0" fmla="*/ 181098 w 387596"/>
                <a:gd name="connsiteY0" fmla="*/ 66889 h 348240"/>
                <a:gd name="connsiteX1" fmla="*/ 51899 w 387596"/>
                <a:gd name="connsiteY1" fmla="*/ 174120 h 348240"/>
                <a:gd name="connsiteX2" fmla="*/ 181098 w 387596"/>
                <a:gd name="connsiteY2" fmla="*/ 281351 h 348240"/>
                <a:gd name="connsiteX3" fmla="*/ 310297 w 387596"/>
                <a:gd name="connsiteY3" fmla="*/ 174120 h 348240"/>
                <a:gd name="connsiteX4" fmla="*/ 181098 w 387596"/>
                <a:gd name="connsiteY4" fmla="*/ 66889 h 348240"/>
                <a:gd name="connsiteX5" fmla="*/ 193798 w 387596"/>
                <a:gd name="connsiteY5" fmla="*/ 0 h 348240"/>
                <a:gd name="connsiteX6" fmla="*/ 387596 w 387596"/>
                <a:gd name="connsiteY6" fmla="*/ 174120 h 348240"/>
                <a:gd name="connsiteX7" fmla="*/ 193798 w 387596"/>
                <a:gd name="connsiteY7" fmla="*/ 348240 h 348240"/>
                <a:gd name="connsiteX8" fmla="*/ 0 w 387596"/>
                <a:gd name="connsiteY8" fmla="*/ 174120 h 348240"/>
                <a:gd name="connsiteX9" fmla="*/ 193798 w 387596"/>
                <a:gd name="connsiteY9" fmla="*/ 0 h 34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596" h="348240">
                  <a:moveTo>
                    <a:pt x="181098" y="66889"/>
                  </a:moveTo>
                  <a:cubicBezTo>
                    <a:pt x="109743" y="66889"/>
                    <a:pt x="51899" y="114898"/>
                    <a:pt x="51899" y="174120"/>
                  </a:cubicBezTo>
                  <a:cubicBezTo>
                    <a:pt x="51899" y="233342"/>
                    <a:pt x="109743" y="281351"/>
                    <a:pt x="181098" y="281351"/>
                  </a:cubicBezTo>
                  <a:cubicBezTo>
                    <a:pt x="252453" y="281351"/>
                    <a:pt x="310297" y="233342"/>
                    <a:pt x="310297" y="174120"/>
                  </a:cubicBezTo>
                  <a:cubicBezTo>
                    <a:pt x="310297" y="114898"/>
                    <a:pt x="252453" y="66889"/>
                    <a:pt x="181098" y="66889"/>
                  </a:cubicBezTo>
                  <a:close/>
                  <a:moveTo>
                    <a:pt x="193798" y="0"/>
                  </a:moveTo>
                  <a:cubicBezTo>
                    <a:pt x="300830" y="0"/>
                    <a:pt x="387596" y="77956"/>
                    <a:pt x="387596" y="174120"/>
                  </a:cubicBezTo>
                  <a:cubicBezTo>
                    <a:pt x="387596" y="270284"/>
                    <a:pt x="300830" y="348240"/>
                    <a:pt x="193798" y="348240"/>
                  </a:cubicBezTo>
                  <a:cubicBezTo>
                    <a:pt x="86766" y="348240"/>
                    <a:pt x="0" y="270284"/>
                    <a:pt x="0" y="174120"/>
                  </a:cubicBezTo>
                  <a:cubicBezTo>
                    <a:pt x="0" y="77956"/>
                    <a:pt x="86766" y="0"/>
                    <a:pt x="193798" y="0"/>
                  </a:cubicBezTo>
                  <a:close/>
                </a:path>
              </a:pathLst>
            </a:custGeom>
            <a:solidFill>
              <a:schemeClr val="accent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65" name="MH_Other_9"/>
            <p:cNvSpPr/>
            <p:nvPr>
              <p:custDataLst>
                <p:tags r:id="rId3"/>
              </p:custDataLst>
            </p:nvPr>
          </p:nvSpPr>
          <p:spPr>
            <a:xfrm>
              <a:off x="8038031" y="2572024"/>
              <a:ext cx="198733" cy="198733"/>
            </a:xfrm>
            <a:prstGeom prst="ellipse">
              <a:avLst/>
            </a:prstGeom>
            <a:solidFill>
              <a:srgbClr val="FFFFFF"/>
            </a:solidFill>
            <a:ln>
              <a:solidFill>
                <a:srgbClr val="A3A3A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66" name="MH_Other_10"/>
            <p:cNvSpPr/>
            <p:nvPr>
              <p:custDataLst>
                <p:tags r:id="rId4"/>
              </p:custDataLst>
            </p:nvPr>
          </p:nvSpPr>
          <p:spPr>
            <a:xfrm rot="5441149">
              <a:off x="8060803" y="2590656"/>
              <a:ext cx="144909" cy="124208"/>
            </a:xfrm>
            <a:prstGeom prst="ellipse">
              <a:avLst/>
            </a:prstGeom>
            <a:solidFill>
              <a:schemeClr val="accent2">
                <a:lumMod val="75000"/>
              </a:schemeClr>
            </a:solidFill>
            <a:ln w="12700">
              <a:solidFill>
                <a:srgbClr val="A3A3A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67" name="MH_Other_11"/>
            <p:cNvSpPr/>
            <p:nvPr>
              <p:custDataLst>
                <p:tags r:id="rId5"/>
              </p:custDataLst>
            </p:nvPr>
          </p:nvSpPr>
          <p:spPr>
            <a:xfrm rot="5441149">
              <a:off x="7739932" y="2253224"/>
              <a:ext cx="786651" cy="74525"/>
            </a:xfrm>
            <a:prstGeom prst="rect">
              <a:avLst/>
            </a:prstGeom>
            <a:gradFill flip="none" rotWithShape="1">
              <a:gsLst>
                <a:gs pos="51000">
                  <a:srgbClr val="C2C2C2"/>
                </a:gs>
                <a:gs pos="2000">
                  <a:srgbClr val="000000"/>
                </a:gs>
                <a:gs pos="98000">
                  <a:srgbClr val="000000"/>
                </a:gs>
              </a:gsLst>
              <a:path path="rect">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68" name="MH_Other_12"/>
            <p:cNvSpPr/>
            <p:nvPr>
              <p:custDataLst>
                <p:tags r:id="rId6"/>
              </p:custDataLst>
            </p:nvPr>
          </p:nvSpPr>
          <p:spPr>
            <a:xfrm>
              <a:off x="7953158" y="1721201"/>
              <a:ext cx="360203" cy="358132"/>
            </a:xfrm>
            <a:prstGeom prst="ellipse">
              <a:avLst/>
            </a:prstGeom>
            <a:solidFill>
              <a:srgbClr val="D9D9D9"/>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69" name="MH_Other_13"/>
            <p:cNvSpPr/>
            <p:nvPr>
              <p:custDataLst>
                <p:tags r:id="rId7"/>
              </p:custDataLst>
            </p:nvPr>
          </p:nvSpPr>
          <p:spPr bwMode="auto">
            <a:xfrm>
              <a:off x="8000769" y="1768814"/>
              <a:ext cx="264977" cy="262908"/>
            </a:xfrm>
            <a:prstGeom prst="ellipse">
              <a:avLst/>
            </a:prstGeom>
            <a:solidFill>
              <a:schemeClr val="accent2"/>
            </a:solidFill>
            <a:ln w="6350">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0" name="MH_Other_14"/>
            <p:cNvSpPr/>
            <p:nvPr>
              <p:custDataLst>
                <p:tags r:id="rId8"/>
              </p:custDataLst>
            </p:nvPr>
          </p:nvSpPr>
          <p:spPr>
            <a:xfrm>
              <a:off x="6350874" y="2793531"/>
              <a:ext cx="3539929" cy="2925098"/>
            </a:xfrm>
            <a:prstGeom prst="roundRect">
              <a:avLst>
                <a:gd name="adj" fmla="val 6144"/>
              </a:avLst>
            </a:prstGeom>
            <a:solidFill>
              <a:schemeClr val="accent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1" name="MH_Text_2"/>
            <p:cNvSpPr/>
            <p:nvPr>
              <p:custDataLst>
                <p:tags r:id="rId9"/>
              </p:custDataLst>
            </p:nvPr>
          </p:nvSpPr>
          <p:spPr>
            <a:xfrm>
              <a:off x="6541326" y="2965351"/>
              <a:ext cx="3159024" cy="2614580"/>
            </a:xfrm>
            <a:prstGeom prst="roundRect">
              <a:avLst>
                <a:gd name="adj" fmla="val 6144"/>
              </a:avLst>
            </a:prstGeom>
            <a:solidFill>
              <a:srgbClr val="FFFFFF"/>
            </a:solidFill>
            <a:ln w="19050">
              <a:noFill/>
            </a:ln>
            <a:effectLst>
              <a:outerShdw blurRad="50800" dist="381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just">
                <a:lnSpc>
                  <a:spcPct val="140000"/>
                </a:lnSpc>
                <a:defRPr/>
              </a:pPr>
              <a:endParaRPr lang="en-US" altLang="zh-CN" sz="1600" dirty="0">
                <a:solidFill>
                  <a:srgbClr val="3B3B3B"/>
                </a:solidFill>
              </a:endParaRPr>
            </a:p>
          </p:txBody>
        </p:sp>
        <p:sp>
          <p:nvSpPr>
            <p:cNvPr id="20" name="MH_SubTitle_2"/>
            <p:cNvSpPr txBox="1"/>
            <p:nvPr>
              <p:custDataLst>
                <p:tags r:id="rId10"/>
              </p:custDataLst>
            </p:nvPr>
          </p:nvSpPr>
          <p:spPr>
            <a:xfrm>
              <a:off x="6350874" y="1033917"/>
              <a:ext cx="3539929" cy="600339"/>
            </a:xfrm>
            <a:prstGeom prst="rect">
              <a:avLst/>
            </a:prstGeom>
            <a:noFill/>
          </p:spPr>
          <p:txBody>
            <a:bodyPr>
              <a:noAutofit/>
            </a:bodyPr>
            <a:lstStyle/>
            <a:p>
              <a:pPr algn="ctr">
                <a:defRPr/>
              </a:pPr>
              <a:r>
                <a:rPr lang="zh-CN" altLang="en-US" sz="4400" b="1" dirty="0" smtClean="0">
                  <a:solidFill>
                    <a:srgbClr val="C00000"/>
                  </a:solidFill>
                  <a:latin typeface="微软雅黑" panose="020B0503020204020204" pitchFamily="34" charset="-122"/>
                  <a:ea typeface="微软雅黑" panose="020B0503020204020204" pitchFamily="34" charset="-122"/>
                </a:rPr>
                <a:t>可视化</a:t>
              </a:r>
              <a:endParaRPr lang="zh-CN" altLang="en-US" sz="4400" b="1" dirty="0">
                <a:solidFill>
                  <a:srgbClr val="C00000"/>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7076523" y="3351889"/>
              <a:ext cx="2378446" cy="523220"/>
            </a:xfrm>
            <a:prstGeom prst="rect">
              <a:avLst/>
            </a:prstGeom>
            <a:noFill/>
          </p:spPr>
          <p:txBody>
            <a:bodyPr wrap="square" rtlCol="0">
              <a:spAutoFit/>
            </a:bodyPr>
            <a:lstStyle/>
            <a:p>
              <a:r>
                <a:rPr lang="en-US" altLang="zh-CN" sz="2800" dirty="0" smtClean="0">
                  <a:solidFill>
                    <a:schemeClr val="tx1">
                      <a:lumMod val="85000"/>
                      <a:lumOff val="15000"/>
                    </a:schemeClr>
                  </a:solidFill>
                  <a:latin typeface="微软雅黑" panose="020B0503020204020204" pitchFamily="34" charset="-122"/>
                  <a:ea typeface="微软雅黑" panose="020B0503020204020204" pitchFamily="34" charset="-122"/>
                </a:rPr>
                <a:t>1.</a:t>
              </a:r>
              <a:r>
                <a:rPr lang="zh-CN" altLang="en-US" sz="2800" dirty="0" smtClean="0">
                  <a:solidFill>
                    <a:schemeClr val="tx1">
                      <a:lumMod val="85000"/>
                      <a:lumOff val="15000"/>
                    </a:schemeClr>
                  </a:solidFill>
                  <a:latin typeface="微软雅黑" panose="020B0503020204020204" pitchFamily="34" charset="-122"/>
                  <a:ea typeface="微软雅黑" panose="020B0503020204020204" pitchFamily="34" charset="-122"/>
                </a:rPr>
                <a:t> 趣味性</a:t>
              </a:r>
            </a:p>
          </p:txBody>
        </p:sp>
      </p:grpSp>
      <p:sp>
        <p:nvSpPr>
          <p:cNvPr id="39" name="文本框 38"/>
          <p:cNvSpPr txBox="1"/>
          <p:nvPr/>
        </p:nvSpPr>
        <p:spPr>
          <a:xfrm>
            <a:off x="217714" y="181079"/>
            <a:ext cx="3468916" cy="646331"/>
          </a:xfrm>
          <a:prstGeom prst="rect">
            <a:avLst/>
          </a:prstGeom>
          <a:noFill/>
        </p:spPr>
        <p:txBody>
          <a:bodyPr wrap="square" rtlCol="0">
            <a:spAutoFit/>
          </a:bodyPr>
          <a:lstStyle/>
          <a:p>
            <a:pPr algn="ctr"/>
            <a:r>
              <a:rPr lang="zh-CN" altLang="en-US" sz="3600" b="1" dirty="0" smtClean="0">
                <a:solidFill>
                  <a:srgbClr val="13559D"/>
                </a:solidFill>
                <a:latin typeface="微软雅黑" panose="020B0503020204020204" pitchFamily="34" charset="-122"/>
                <a:ea typeface="微软雅黑" panose="020B0503020204020204" pitchFamily="34" charset="-122"/>
              </a:rPr>
              <a:t>设计风格</a:t>
            </a:r>
            <a:endParaRPr lang="zh-CN" altLang="en-US" sz="3600" b="1" dirty="0">
              <a:solidFill>
                <a:srgbClr val="13559D"/>
              </a:solidFill>
              <a:latin typeface="微软雅黑" panose="020B0503020204020204" pitchFamily="34" charset="-122"/>
              <a:ea typeface="微软雅黑" panose="020B0503020204020204" pitchFamily="34" charset="-122"/>
            </a:endParaRPr>
          </a:p>
        </p:txBody>
      </p:sp>
      <p:sp>
        <p:nvSpPr>
          <p:cNvPr id="45" name="文本框 44"/>
          <p:cNvSpPr txBox="1"/>
          <p:nvPr/>
        </p:nvSpPr>
        <p:spPr>
          <a:xfrm>
            <a:off x="7076523" y="4688286"/>
            <a:ext cx="2378446" cy="523220"/>
          </a:xfrm>
          <a:prstGeom prst="rect">
            <a:avLst/>
          </a:prstGeom>
          <a:noFill/>
        </p:spPr>
        <p:txBody>
          <a:bodyPr wrap="square" rtlCol="0">
            <a:spAutoFit/>
          </a:bodyPr>
          <a:lstStyle/>
          <a:p>
            <a:r>
              <a:rPr lang="en-US" altLang="zh-CN" sz="2800" dirty="0" smtClean="0">
                <a:solidFill>
                  <a:schemeClr val="tx1">
                    <a:lumMod val="85000"/>
                    <a:lumOff val="15000"/>
                  </a:schemeClr>
                </a:solidFill>
                <a:latin typeface="微软雅黑" panose="020B0503020204020204" pitchFamily="34" charset="-122"/>
                <a:ea typeface="微软雅黑" panose="020B0503020204020204" pitchFamily="34" charset="-122"/>
              </a:rPr>
              <a:t>3.</a:t>
            </a:r>
            <a:r>
              <a:rPr lang="zh-CN" altLang="en-US" sz="2800" dirty="0" smtClean="0">
                <a:solidFill>
                  <a:schemeClr val="tx1">
                    <a:lumMod val="85000"/>
                    <a:lumOff val="15000"/>
                  </a:schemeClr>
                </a:solidFill>
                <a:latin typeface="微软雅黑" panose="020B0503020204020204" pitchFamily="34" charset="-122"/>
                <a:ea typeface="微软雅黑" panose="020B0503020204020204" pitchFamily="34" charset="-122"/>
              </a:rPr>
              <a:t>易读性</a:t>
            </a:r>
            <a:endParaRPr lang="zh-CN" altLang="en-US" sz="28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6" name="文本框 45"/>
          <p:cNvSpPr txBox="1"/>
          <p:nvPr/>
        </p:nvSpPr>
        <p:spPr>
          <a:xfrm>
            <a:off x="7076523" y="4007246"/>
            <a:ext cx="2378446" cy="523220"/>
          </a:xfrm>
          <a:prstGeom prst="rect">
            <a:avLst/>
          </a:prstGeom>
          <a:noFill/>
        </p:spPr>
        <p:txBody>
          <a:bodyPr wrap="square" rtlCol="0">
            <a:spAutoFit/>
          </a:bodyPr>
          <a:lstStyle/>
          <a:p>
            <a:r>
              <a:rPr lang="en-US" altLang="zh-CN" sz="2800" dirty="0" smtClean="0">
                <a:solidFill>
                  <a:schemeClr val="tx1">
                    <a:lumMod val="85000"/>
                    <a:lumOff val="15000"/>
                  </a:schemeClr>
                </a:solidFill>
                <a:latin typeface="微软雅黑" panose="020B0503020204020204" pitchFamily="34" charset="-122"/>
                <a:ea typeface="微软雅黑" panose="020B0503020204020204" pitchFamily="34" charset="-122"/>
              </a:rPr>
              <a:t>2.</a:t>
            </a:r>
            <a:r>
              <a:rPr lang="zh-CN" altLang="en-US" sz="2800" dirty="0" smtClean="0">
                <a:solidFill>
                  <a:schemeClr val="tx1">
                    <a:lumMod val="85000"/>
                    <a:lumOff val="15000"/>
                  </a:schemeClr>
                </a:solidFill>
                <a:latin typeface="微软雅黑" panose="020B0503020204020204" pitchFamily="34" charset="-122"/>
                <a:ea typeface="微软雅黑" panose="020B0503020204020204" pitchFamily="34" charset="-122"/>
              </a:rPr>
              <a:t>真实性</a:t>
            </a:r>
            <a:endParaRPr lang="zh-CN" altLang="en-US" sz="28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ustDataLst>
      <p:tags r:id="rId1"/>
    </p:custDataLst>
    <p:extLst>
      <p:ext uri="{BB962C8B-B14F-4D97-AF65-F5344CB8AC3E}">
        <p14:creationId xmlns:p14="http://schemas.microsoft.com/office/powerpoint/2010/main" val="3496917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68762" y="1253613"/>
            <a:ext cx="3937819" cy="646331"/>
          </a:xfrm>
          <a:prstGeom prst="rect">
            <a:avLst/>
          </a:prstGeom>
          <a:solidFill>
            <a:schemeClr val="accent2"/>
          </a:solidFill>
          <a:effectLst>
            <a:outerShdw blurRad="50800" dist="38100" dir="2700000" algn="tl" rotWithShape="0">
              <a:prstClr val="black">
                <a:alpha val="40000"/>
              </a:prstClr>
            </a:outerShdw>
          </a:effectLst>
        </p:spPr>
        <p:txBody>
          <a:bodyPr wrap="square" rtlCol="0">
            <a:spAutoFit/>
          </a:bodyPr>
          <a:lstStyle/>
          <a:p>
            <a:r>
              <a:rPr lang="zh-CN" altLang="en-US" sz="3600" dirty="0" smtClean="0">
                <a:solidFill>
                  <a:schemeClr val="bg1"/>
                </a:solidFill>
                <a:latin typeface="微软雅黑" pitchFamily="34" charset="-122"/>
                <a:ea typeface="微软雅黑" pitchFamily="34" charset="-122"/>
              </a:rPr>
              <a:t>过年送礼不送烟</a:t>
            </a:r>
            <a:endParaRPr lang="zh-CN" altLang="en-US" sz="3600" dirty="0">
              <a:solidFill>
                <a:schemeClr val="bg1"/>
              </a:solidFill>
              <a:latin typeface="微软雅黑" pitchFamily="34" charset="-122"/>
              <a:ea typeface="微软雅黑" pitchFamily="34" charset="-122"/>
            </a:endParaRPr>
          </a:p>
        </p:txBody>
      </p:sp>
      <p:pic>
        <p:nvPicPr>
          <p:cNvPr id="3" name="Picture 2"/>
          <p:cNvPicPr>
            <a:picLocks noChangeAspect="1" noChangeArrowheads="1"/>
          </p:cNvPicPr>
          <p:nvPr/>
        </p:nvPicPr>
        <p:blipFill>
          <a:blip r:embed="rId3" cstate="print"/>
          <a:srcRect t="19607"/>
          <a:stretch>
            <a:fillRect/>
          </a:stretch>
        </p:blipFill>
        <p:spPr bwMode="auto">
          <a:xfrm>
            <a:off x="1106129" y="2300748"/>
            <a:ext cx="3508549" cy="3760839"/>
          </a:xfrm>
          <a:prstGeom prst="rect">
            <a:avLst/>
          </a:prstGeom>
          <a:noFill/>
          <a:ln w="19050">
            <a:solidFill>
              <a:srgbClr val="FF9900"/>
            </a:solidFill>
            <a:miter lim="800000"/>
            <a:headEnd/>
            <a:tailEnd/>
          </a:ln>
        </p:spPr>
      </p:pic>
      <p:sp>
        <p:nvSpPr>
          <p:cNvPr id="4" name="矩形 3"/>
          <p:cNvSpPr/>
          <p:nvPr/>
        </p:nvSpPr>
        <p:spPr>
          <a:xfrm>
            <a:off x="4905790" y="3185339"/>
            <a:ext cx="6853158" cy="707886"/>
          </a:xfrm>
          <a:prstGeom prst="rect">
            <a:avLst/>
          </a:prstGeom>
        </p:spPr>
        <p:txBody>
          <a:bodyPr wrap="none">
            <a:spAutoFit/>
          </a:bodyPr>
          <a:lstStyle/>
          <a:p>
            <a:r>
              <a:rPr lang="zh-CN" altLang="en-US" sz="4000" b="1" dirty="0" smtClean="0">
                <a:solidFill>
                  <a:schemeClr val="accent5">
                    <a:lumMod val="50000"/>
                  </a:schemeClr>
                </a:solidFill>
                <a:latin typeface="微软雅黑" pitchFamily="34" charset="-122"/>
                <a:ea typeface="微软雅黑" pitchFamily="34" charset="-122"/>
              </a:rPr>
              <a:t>亲情，人情，送健康最有情！</a:t>
            </a:r>
            <a:endParaRPr lang="zh-CN" altLang="en-US" sz="4000" dirty="0">
              <a:solidFill>
                <a:schemeClr val="accent5">
                  <a:lumMod val="50000"/>
                </a:schemeClr>
              </a:solidFill>
              <a:latin typeface="微软雅黑" pitchFamily="34" charset="-122"/>
              <a:ea typeface="微软雅黑" pitchFamily="34" charset="-122"/>
            </a:endParaRPr>
          </a:p>
        </p:txBody>
      </p:sp>
      <p:sp>
        <p:nvSpPr>
          <p:cNvPr id="5" name="TextBox 4"/>
          <p:cNvSpPr txBox="1"/>
          <p:nvPr/>
        </p:nvSpPr>
        <p:spPr>
          <a:xfrm>
            <a:off x="781663" y="530942"/>
            <a:ext cx="2031325" cy="646331"/>
          </a:xfrm>
          <a:prstGeom prst="rect">
            <a:avLst/>
          </a:prstGeom>
          <a:noFill/>
        </p:spPr>
        <p:txBody>
          <a:bodyPr wrap="none" rtlCol="0">
            <a:spAutoFit/>
          </a:bodyPr>
          <a:lstStyle/>
          <a:p>
            <a:r>
              <a:rPr lang="zh-CN" altLang="en-US" sz="3600" b="1" dirty="0" smtClean="0">
                <a:solidFill>
                  <a:srgbClr val="C00000"/>
                </a:solidFill>
                <a:latin typeface="微软雅黑" pitchFamily="34" charset="-122"/>
                <a:ea typeface="微软雅黑" pitchFamily="34" charset="-122"/>
              </a:rPr>
              <a:t>这一时刻</a:t>
            </a:r>
            <a:endParaRPr lang="zh-CN" altLang="en-US" sz="3600" b="1" dirty="0">
              <a:solidFill>
                <a:srgbClr val="C00000"/>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340742" y="1975973"/>
            <a:ext cx="9518953" cy="2308324"/>
          </a:xfrm>
          <a:prstGeom prst="rect">
            <a:avLst/>
          </a:prstGeom>
        </p:spPr>
        <p:txBody>
          <a:bodyPr wrap="none">
            <a:spAutoFit/>
          </a:bodyPr>
          <a:lstStyle/>
          <a:p>
            <a:pPr>
              <a:lnSpc>
                <a:spcPct val="150000"/>
              </a:lnSpc>
              <a:buClr>
                <a:srgbClr val="C00000"/>
              </a:buClr>
              <a:buFont typeface="Wingdings" pitchFamily="2" charset="2"/>
              <a:buChar char="l"/>
            </a:pPr>
            <a:r>
              <a:rPr lang="zh-CN" altLang="en-US" sz="3200" b="1" dirty="0" smtClean="0">
                <a:latin typeface="微软雅黑" pitchFamily="34" charset="-122"/>
                <a:ea typeface="微软雅黑" pitchFamily="34" charset="-122"/>
              </a:rPr>
              <a:t>我们将继续不懈努力，推动大幅图形警示上烟包。</a:t>
            </a:r>
            <a:endParaRPr lang="en-US" altLang="zh-CN" sz="3200" b="1" dirty="0" smtClean="0">
              <a:latin typeface="微软雅黑" pitchFamily="34" charset="-122"/>
              <a:ea typeface="微软雅黑" pitchFamily="34" charset="-122"/>
            </a:endParaRPr>
          </a:p>
          <a:p>
            <a:pPr>
              <a:lnSpc>
                <a:spcPct val="150000"/>
              </a:lnSpc>
              <a:buClr>
                <a:srgbClr val="C00000"/>
              </a:buClr>
              <a:buFont typeface="Wingdings" pitchFamily="2" charset="2"/>
              <a:buChar char="l"/>
            </a:pPr>
            <a:r>
              <a:rPr lang="zh-CN" altLang="en-US" sz="3200" b="1" dirty="0" smtClean="0">
                <a:latin typeface="微软雅黑" pitchFamily="34" charset="-122"/>
                <a:ea typeface="微软雅黑" pitchFamily="34" charset="-122"/>
              </a:rPr>
              <a:t>民意代表：两会委员、专家、学者</a:t>
            </a:r>
            <a:endParaRPr lang="en-US" altLang="zh-CN" sz="3200" b="1" dirty="0" smtClean="0">
              <a:latin typeface="微软雅黑" pitchFamily="34" charset="-122"/>
              <a:ea typeface="微软雅黑" pitchFamily="34" charset="-122"/>
            </a:endParaRPr>
          </a:p>
          <a:p>
            <a:pPr>
              <a:lnSpc>
                <a:spcPct val="150000"/>
              </a:lnSpc>
              <a:buClr>
                <a:srgbClr val="C00000"/>
              </a:buClr>
              <a:buFont typeface="Wingdings" pitchFamily="2" charset="2"/>
              <a:buChar char="l"/>
            </a:pPr>
            <a:r>
              <a:rPr lang="zh-CN" altLang="en-US" sz="3200" b="1" dirty="0" smtClean="0">
                <a:latin typeface="微软雅黑" pitchFamily="34" charset="-122"/>
                <a:ea typeface="微软雅黑" pitchFamily="34" charset="-122"/>
              </a:rPr>
              <a:t>媒体推动至关重要</a:t>
            </a:r>
            <a:endParaRPr lang="en-US" altLang="zh-CN" sz="3200" b="1" dirty="0" smtClean="0">
              <a:latin typeface="微软雅黑" pitchFamily="34" charset="-122"/>
              <a:ea typeface="微软雅黑" pitchFamily="34" charset="-122"/>
            </a:endParaRPr>
          </a:p>
        </p:txBody>
      </p:sp>
      <p:sp>
        <p:nvSpPr>
          <p:cNvPr id="4" name="矩形 3"/>
          <p:cNvSpPr/>
          <p:nvPr/>
        </p:nvSpPr>
        <p:spPr>
          <a:xfrm>
            <a:off x="3048000" y="3105835"/>
            <a:ext cx="6096000" cy="369332"/>
          </a:xfrm>
          <a:prstGeom prst="rect">
            <a:avLst/>
          </a:prstGeom>
        </p:spPr>
        <p:txBody>
          <a:bodyPr>
            <a:spAutoFit/>
          </a:bodyPr>
          <a:lstStyle/>
          <a:p>
            <a:pPr>
              <a:buClr>
                <a:srgbClr val="C00000"/>
              </a:buClr>
              <a:buFont typeface="Wingdings" pitchFamily="2" charset="2"/>
              <a:buChar char="l"/>
            </a:pPr>
            <a:endParaRPr lang="en-US" altLang="zh-CN" b="1" dirty="0" smtClean="0"/>
          </a:p>
        </p:txBody>
      </p:sp>
      <p:sp>
        <p:nvSpPr>
          <p:cNvPr id="5" name="矩形 4"/>
          <p:cNvSpPr/>
          <p:nvPr/>
        </p:nvSpPr>
        <p:spPr>
          <a:xfrm>
            <a:off x="1306639" y="1108966"/>
            <a:ext cx="3534942" cy="584775"/>
          </a:xfrm>
          <a:prstGeom prst="rect">
            <a:avLst/>
          </a:prstGeom>
        </p:spPr>
        <p:txBody>
          <a:bodyPr wrap="none">
            <a:spAutoFit/>
          </a:bodyPr>
          <a:lstStyle/>
          <a:p>
            <a:r>
              <a:rPr lang="zh-CN" altLang="en-US" sz="3200" b="1" dirty="0" smtClean="0">
                <a:solidFill>
                  <a:prstClr val="black"/>
                </a:solidFill>
                <a:latin typeface="微软雅黑" pitchFamily="34" charset="-122"/>
                <a:ea typeface="微软雅黑" pitchFamily="34" charset="-122"/>
              </a:rPr>
              <a:t>在这关键时刻</a:t>
            </a:r>
            <a:r>
              <a:rPr lang="en-US" altLang="zh-CN" sz="3200" b="1" dirty="0" smtClean="0">
                <a:solidFill>
                  <a:prstClr val="black"/>
                </a:solidFill>
                <a:latin typeface="微软雅黑" pitchFamily="34" charset="-122"/>
                <a:ea typeface="微软雅黑" pitchFamily="34" charset="-122"/>
              </a:rPr>
              <a:t>——</a:t>
            </a:r>
            <a:endParaRPr lang="zh-CN" alt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52949" y="457201"/>
            <a:ext cx="10515600" cy="1926662"/>
          </a:xfrm>
        </p:spPr>
        <p:txBody>
          <a:bodyPr>
            <a:normAutofit/>
          </a:bodyPr>
          <a:lstStyle/>
          <a:p>
            <a:r>
              <a:rPr lang="zh-CN" altLang="en-US" dirty="0" smtClean="0">
                <a:solidFill>
                  <a:srgbClr val="C00000"/>
                </a:solidFill>
                <a:latin typeface="微软雅黑" pitchFamily="34" charset="-122"/>
                <a:ea typeface="微软雅黑" pitchFamily="34" charset="-122"/>
              </a:rPr>
              <a:t>再次</a:t>
            </a:r>
            <a:r>
              <a:rPr lang="zh-CN" altLang="zh-CN" dirty="0" smtClean="0">
                <a:solidFill>
                  <a:srgbClr val="C00000"/>
                </a:solidFill>
                <a:latin typeface="微软雅黑" pitchFamily="34" charset="-122"/>
                <a:ea typeface="微软雅黑" pitchFamily="34" charset="-122"/>
              </a:rPr>
              <a:t>强烈呼吁：</a:t>
            </a:r>
            <a:r>
              <a:rPr lang="en-US" altLang="zh-CN" dirty="0" smtClean="0">
                <a:solidFill>
                  <a:srgbClr val="C00000"/>
                </a:solidFill>
                <a:latin typeface="微软雅黑" pitchFamily="34" charset="-122"/>
                <a:ea typeface="微软雅黑" pitchFamily="34" charset="-122"/>
              </a:rPr>
              <a:t/>
            </a:r>
            <a:br>
              <a:rPr lang="en-US" altLang="zh-CN" dirty="0" smtClean="0">
                <a:solidFill>
                  <a:srgbClr val="C00000"/>
                </a:solidFill>
                <a:latin typeface="微软雅黑" pitchFamily="34" charset="-122"/>
                <a:ea typeface="微软雅黑" pitchFamily="34" charset="-122"/>
              </a:rPr>
            </a:br>
            <a:r>
              <a:rPr lang="zh-CN" altLang="zh-CN" dirty="0" smtClean="0">
                <a:solidFill>
                  <a:srgbClr val="C00000"/>
                </a:solidFill>
                <a:latin typeface="微软雅黑" pitchFamily="34" charset="-122"/>
                <a:ea typeface="微软雅黑" pitchFamily="34" charset="-122"/>
              </a:rPr>
              <a:t>图形警示上烟包，时不我待！</a:t>
            </a:r>
            <a:br>
              <a:rPr lang="zh-CN" altLang="zh-CN" dirty="0" smtClean="0">
                <a:solidFill>
                  <a:srgbClr val="C00000"/>
                </a:solidFill>
                <a:latin typeface="微软雅黑" pitchFamily="34" charset="-122"/>
                <a:ea typeface="微软雅黑" pitchFamily="34" charset="-122"/>
              </a:rPr>
            </a:br>
            <a:endParaRPr lang="zh-CN" altLang="en-US" dirty="0">
              <a:solidFill>
                <a:srgbClr val="C00000"/>
              </a:solidFill>
              <a:latin typeface="微软雅黑" pitchFamily="34" charset="-122"/>
              <a:ea typeface="微软雅黑" pitchFamily="34" charset="-122"/>
            </a:endParaRPr>
          </a:p>
        </p:txBody>
      </p:sp>
      <p:sp>
        <p:nvSpPr>
          <p:cNvPr id="63489" name="Rectangle 1"/>
          <p:cNvSpPr>
            <a:spLocks noChangeArrowheads="1"/>
          </p:cNvSpPr>
          <p:nvPr/>
        </p:nvSpPr>
        <p:spPr bwMode="auto">
          <a:xfrm>
            <a:off x="0" y="1992404"/>
            <a:ext cx="12192000" cy="3477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558800" algn="l" defTabSz="914400" rtl="0" eaLnBrk="1" fontAlgn="base" latinLnBrk="0" hangingPunct="1">
              <a:lnSpc>
                <a:spcPct val="100000"/>
              </a:lnSpc>
              <a:spcBef>
                <a:spcPct val="0"/>
              </a:spcBef>
              <a:spcAft>
                <a:spcPct val="0"/>
              </a:spcAft>
              <a:buClrTx/>
              <a:buSzTx/>
              <a:buFontTx/>
              <a:buNone/>
              <a:tabLst/>
            </a:pPr>
            <a:r>
              <a:rPr kumimoji="0" lang="zh-CN" sz="2800" b="0" i="0" u="none" strike="noStrike" cap="none" normalizeH="0" baseline="0" dirty="0" smtClean="0">
                <a:ln>
                  <a:noFill/>
                </a:ln>
                <a:solidFill>
                  <a:srgbClr val="1F4E79"/>
                </a:solidFill>
                <a:effectLst/>
                <a:latin typeface="微软雅黑" pitchFamily="34" charset="-122"/>
                <a:ea typeface="微软雅黑" pitchFamily="34" charset="-122"/>
                <a:cs typeface="Arial" pitchFamily="34" charset="0"/>
              </a:rPr>
              <a:t>期盼国内的烟草包装借鉴澳大利亚的经验，采用全警示包装：</a:t>
            </a:r>
            <a:endParaRPr kumimoji="0" lang="zh-CN" sz="2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558800" algn="l" defTabSz="914400" rtl="0" eaLnBrk="0" fontAlgn="base" latinLnBrk="0" hangingPunct="0">
              <a:lnSpc>
                <a:spcPct val="150000"/>
              </a:lnSpc>
              <a:spcBef>
                <a:spcPct val="0"/>
              </a:spcBef>
              <a:spcAft>
                <a:spcPct val="0"/>
              </a:spcAft>
              <a:buClrTx/>
              <a:buSzTx/>
              <a:buFontTx/>
              <a:buNone/>
              <a:tabLst/>
            </a:pPr>
            <a:r>
              <a:rPr kumimoji="0" lang="en-US" altLang="zh-CN" sz="3200" b="0" i="0" u="none" strike="noStrike" cap="none" normalizeH="0" baseline="0" dirty="0" smtClean="0">
                <a:ln>
                  <a:noFill/>
                </a:ln>
                <a:solidFill>
                  <a:srgbClr val="000000"/>
                </a:solidFill>
                <a:effectLst/>
                <a:latin typeface="微软雅黑" pitchFamily="34" charset="-122"/>
                <a:ea typeface="微软雅黑" pitchFamily="34" charset="-122"/>
                <a:cs typeface="Arial" pitchFamily="34" charset="0"/>
              </a:rPr>
              <a:t>1.</a:t>
            </a:r>
            <a:r>
              <a:rPr kumimoji="0" lang="zh-CN" altLang="en-US" sz="3200" b="0" i="0" u="none" strike="noStrike" cap="none" normalizeH="0" baseline="0" dirty="0" smtClean="0">
                <a:ln>
                  <a:noFill/>
                </a:ln>
                <a:solidFill>
                  <a:srgbClr val="000000"/>
                </a:solidFill>
                <a:effectLst/>
                <a:latin typeface="微软雅黑" pitchFamily="34" charset="-122"/>
                <a:ea typeface="微软雅黑" pitchFamily="34" charset="-122"/>
                <a:cs typeface="Arial" pitchFamily="34" charset="0"/>
              </a:rPr>
              <a:t>包装上明确标明政府严正忠告公众；</a:t>
            </a:r>
            <a:endParaRPr kumimoji="0" lang="zh-CN" altLang="en-US" sz="32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558800" algn="l" defTabSz="914400" rtl="0" eaLnBrk="0" fontAlgn="base" latinLnBrk="0" hangingPunct="0">
              <a:lnSpc>
                <a:spcPct val="150000"/>
              </a:lnSpc>
              <a:spcBef>
                <a:spcPct val="0"/>
              </a:spcBef>
              <a:spcAft>
                <a:spcPct val="0"/>
              </a:spcAft>
              <a:buClrTx/>
              <a:buSzTx/>
              <a:buFontTx/>
              <a:buNone/>
              <a:tabLst/>
            </a:pPr>
            <a:r>
              <a:rPr kumimoji="0" lang="en-US" altLang="zh-CN" sz="3200" b="0" i="0" u="none" strike="noStrike" cap="none" normalizeH="0" baseline="0" dirty="0" smtClean="0">
                <a:ln>
                  <a:noFill/>
                </a:ln>
                <a:solidFill>
                  <a:srgbClr val="000000"/>
                </a:solidFill>
                <a:effectLst/>
                <a:latin typeface="微软雅黑" pitchFamily="34" charset="-122"/>
                <a:ea typeface="微软雅黑" pitchFamily="34" charset="-122"/>
                <a:cs typeface="Arial" pitchFamily="34" charset="0"/>
              </a:rPr>
              <a:t>2.</a:t>
            </a:r>
            <a:r>
              <a:rPr kumimoji="0" lang="zh-CN" altLang="en-US" sz="3200" b="0" i="0" u="none" strike="noStrike" cap="none" normalizeH="0" baseline="0" dirty="0" smtClean="0">
                <a:ln>
                  <a:noFill/>
                </a:ln>
                <a:solidFill>
                  <a:srgbClr val="000000"/>
                </a:solidFill>
                <a:effectLst/>
                <a:latin typeface="微软雅黑" pitchFamily="34" charset="-122"/>
                <a:ea typeface="微软雅黑" pitchFamily="34" charset="-122"/>
                <a:cs typeface="Arial" pitchFamily="34" charset="0"/>
              </a:rPr>
              <a:t>采用大幅震撼图形；</a:t>
            </a:r>
            <a:endParaRPr kumimoji="0" lang="zh-CN" altLang="en-US" sz="32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558800" algn="l" defTabSz="914400" rtl="0" eaLnBrk="0" fontAlgn="base" latinLnBrk="0" hangingPunct="0">
              <a:lnSpc>
                <a:spcPct val="150000"/>
              </a:lnSpc>
              <a:spcBef>
                <a:spcPct val="0"/>
              </a:spcBef>
              <a:spcAft>
                <a:spcPct val="0"/>
              </a:spcAft>
              <a:buClrTx/>
              <a:buSzTx/>
              <a:buFontTx/>
              <a:buNone/>
              <a:tabLst/>
            </a:pPr>
            <a:r>
              <a:rPr kumimoji="0" lang="en-US" altLang="zh-CN" sz="3200" b="0" i="0" u="none" strike="noStrike" cap="none" normalizeH="0" baseline="0" dirty="0" smtClean="0">
                <a:ln>
                  <a:noFill/>
                </a:ln>
                <a:solidFill>
                  <a:srgbClr val="000000"/>
                </a:solidFill>
                <a:effectLst/>
                <a:latin typeface="微软雅黑" pitchFamily="34" charset="-122"/>
                <a:ea typeface="微软雅黑" pitchFamily="34" charset="-122"/>
                <a:cs typeface="Arial" pitchFamily="34" charset="0"/>
              </a:rPr>
              <a:t>3.</a:t>
            </a:r>
            <a:r>
              <a:rPr kumimoji="0" lang="zh-CN" altLang="en-US" sz="3200" b="0" i="0" u="none" strike="noStrike" cap="none" normalizeH="0" baseline="0" dirty="0" smtClean="0">
                <a:ln>
                  <a:noFill/>
                </a:ln>
                <a:solidFill>
                  <a:srgbClr val="000000"/>
                </a:solidFill>
                <a:effectLst/>
                <a:latin typeface="微软雅黑" pitchFamily="34" charset="-122"/>
                <a:ea typeface="微软雅黑" pitchFamily="34" charset="-122"/>
                <a:cs typeface="Arial" pitchFamily="34" charset="0"/>
              </a:rPr>
              <a:t>文字明确告之吸烟导致的具体疾病名称；</a:t>
            </a:r>
            <a:endParaRPr lang="en-US" altLang="zh-CN" sz="3200" dirty="0" smtClean="0">
              <a:solidFill>
                <a:srgbClr val="000000"/>
              </a:solidFill>
              <a:latin typeface="微软雅黑" pitchFamily="34" charset="-122"/>
              <a:ea typeface="微软雅黑" pitchFamily="34" charset="-122"/>
              <a:cs typeface="Arial" pitchFamily="34" charset="0"/>
            </a:endParaRPr>
          </a:p>
          <a:p>
            <a:pPr marL="0" marR="0" lvl="0" indent="558800" algn="l" defTabSz="914400" rtl="0" eaLnBrk="0" fontAlgn="base" latinLnBrk="0" hangingPunct="0">
              <a:lnSpc>
                <a:spcPct val="150000"/>
              </a:lnSpc>
              <a:spcBef>
                <a:spcPct val="0"/>
              </a:spcBef>
              <a:spcAft>
                <a:spcPct val="0"/>
              </a:spcAft>
              <a:buClrTx/>
              <a:buSzTx/>
              <a:buFontTx/>
              <a:buNone/>
              <a:tabLst/>
            </a:pPr>
            <a:r>
              <a:rPr lang="zh-CN" altLang="en-US" sz="3200" dirty="0" smtClean="0">
                <a:solidFill>
                  <a:srgbClr val="000000"/>
                </a:solidFill>
                <a:latin typeface="微软雅黑" pitchFamily="34" charset="-122"/>
                <a:ea typeface="微软雅黑" pitchFamily="34" charset="-122"/>
                <a:cs typeface="Arial" pitchFamily="34" charset="0"/>
              </a:rPr>
              <a:t>４</a:t>
            </a:r>
            <a:r>
              <a:rPr lang="en-US" altLang="zh-CN" sz="3200" dirty="0" smtClean="0">
                <a:solidFill>
                  <a:srgbClr val="000000"/>
                </a:solidFill>
                <a:latin typeface="微软雅黑" pitchFamily="34" charset="-122"/>
                <a:ea typeface="微软雅黑" pitchFamily="34" charset="-122"/>
                <a:cs typeface="Arial" pitchFamily="34" charset="0"/>
              </a:rPr>
              <a:t>.</a:t>
            </a:r>
            <a:r>
              <a:rPr lang="zh-CN" altLang="en-US" sz="3200" dirty="0" smtClean="0">
                <a:solidFill>
                  <a:srgbClr val="000000"/>
                </a:solidFill>
                <a:latin typeface="微软雅黑" pitchFamily="34" charset="-122"/>
                <a:ea typeface="微软雅黑" pitchFamily="34" charset="-122"/>
                <a:cs typeface="Arial" pitchFamily="34" charset="0"/>
              </a:rPr>
              <a:t>告之戒烟电话。</a:t>
            </a:r>
            <a:endParaRPr kumimoji="0" lang="zh-CN" altLang="en-US" sz="32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pic>
        <p:nvPicPr>
          <p:cNvPr id="63491" name="Picture 3" descr="G:\中国烟盒标准图Ｆ.jpg"/>
          <p:cNvPicPr>
            <a:picLocks noChangeAspect="1" noChangeArrowheads="1"/>
          </p:cNvPicPr>
          <p:nvPr/>
        </p:nvPicPr>
        <p:blipFill>
          <a:blip r:embed="rId2" cstate="print">
            <a:clrChange>
              <a:clrFrom>
                <a:srgbClr val="FFFFFF"/>
              </a:clrFrom>
              <a:clrTo>
                <a:srgbClr val="FFFFFF">
                  <a:alpha val="0"/>
                </a:srgbClr>
              </a:clrTo>
            </a:clrChange>
          </a:blip>
          <a:srcRect l="9836" t="3653" r="10665" b="3516"/>
          <a:stretch>
            <a:fillRect/>
          </a:stretch>
        </p:blipFill>
        <p:spPr bwMode="auto">
          <a:xfrm>
            <a:off x="8804787" y="2799490"/>
            <a:ext cx="2176722" cy="3822536"/>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custDataLst>
              <p:tags r:id="rId1"/>
            </p:custDataLst>
          </p:nvPr>
        </p:nvSpPr>
        <p:spPr>
          <a:xfrm>
            <a:off x="3794354" y="1637072"/>
            <a:ext cx="4420498" cy="3611494"/>
          </a:xfrm>
          <a:custGeom>
            <a:avLst/>
            <a:gdLst>
              <a:gd name="connsiteX0" fmla="*/ 0 w 3391976"/>
              <a:gd name="connsiteY0" fmla="*/ 0 h 2751567"/>
              <a:gd name="connsiteX1" fmla="*/ 3391976 w 3391976"/>
              <a:gd name="connsiteY1" fmla="*/ 0 h 2751567"/>
              <a:gd name="connsiteX2" fmla="*/ 1695988 w 3391976"/>
              <a:gd name="connsiteY2" fmla="*/ 2751567 h 2751567"/>
            </a:gdLst>
            <a:ahLst/>
            <a:cxnLst>
              <a:cxn ang="0">
                <a:pos x="connsiteX0" y="connsiteY0"/>
              </a:cxn>
              <a:cxn ang="0">
                <a:pos x="connsiteX1" y="connsiteY1"/>
              </a:cxn>
              <a:cxn ang="0">
                <a:pos x="connsiteX2" y="connsiteY2"/>
              </a:cxn>
            </a:cxnLst>
            <a:rect l="l" t="t" r="r" b="b"/>
            <a:pathLst>
              <a:path w="3391976" h="2751567">
                <a:moveTo>
                  <a:pt x="0" y="0"/>
                </a:moveTo>
                <a:lnTo>
                  <a:pt x="3391976" y="0"/>
                </a:lnTo>
                <a:lnTo>
                  <a:pt x="1695988" y="2751567"/>
                </a:lnTo>
                <a:close/>
              </a:path>
            </a:pathLst>
          </a:custGeom>
          <a:solidFill>
            <a:srgbClr val="093983"/>
          </a:solidFill>
          <a:ln>
            <a:noFill/>
          </a:ln>
        </p:spPr>
        <p:style>
          <a:lnRef idx="2">
            <a:schemeClr val="accent1">
              <a:shade val="50000"/>
            </a:schemeClr>
          </a:lnRef>
          <a:fillRef idx="1">
            <a:schemeClr val="accent1"/>
          </a:fillRef>
          <a:effectRef idx="0">
            <a:schemeClr val="accent1"/>
          </a:effectRef>
          <a:fontRef idx="minor">
            <a:schemeClr val="lt1"/>
          </a:fontRef>
        </p:style>
        <p:txBody>
          <a:bodyPr bIns="936000" anchor="ctr"/>
          <a:lstStyle/>
          <a:p>
            <a:pPr algn="ctr">
              <a:lnSpc>
                <a:spcPct val="80000"/>
              </a:lnSpc>
              <a:defRPr/>
            </a:pPr>
            <a:r>
              <a:rPr lang="zh-CN" altLang="en-US" sz="5400" b="1"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UI" panose="020B0604030504040204" pitchFamily="34" charset="-128"/>
              </a:rPr>
              <a:t>谢谢</a:t>
            </a:r>
            <a:endParaRPr lang="en-US" altLang="zh-CN" sz="5400" b="1"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UI" panose="020B0604030504040204" pitchFamily="34" charset="-128"/>
            </a:endParaRPr>
          </a:p>
          <a:p>
            <a:pPr algn="ctr">
              <a:lnSpc>
                <a:spcPct val="80000"/>
              </a:lnSpc>
              <a:defRPr/>
            </a:pPr>
            <a:r>
              <a:rPr lang="en-US" altLang="zh-CN" sz="5400" b="1"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UI" panose="020B0604030504040204" pitchFamily="34" charset="-128"/>
              </a:rPr>
              <a:t>Thank you</a:t>
            </a:r>
            <a:endParaRPr lang="zh-CN" altLang="en-US" sz="5400" b="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UI" panose="020B0604030504040204" pitchFamily="34" charset="-12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内容占位符 4"/>
          <p:cNvGraphicFramePr>
            <a:graphicFrameLocks noGrp="1"/>
          </p:cNvGraphicFramePr>
          <p:nvPr>
            <p:ph idx="1"/>
          </p:nvPr>
        </p:nvGraphicFramePr>
        <p:xfrm>
          <a:off x="1017639" y="1489587"/>
          <a:ext cx="10344492" cy="29349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灯片编号占位符 3"/>
          <p:cNvSpPr>
            <a:spLocks noGrp="1"/>
          </p:cNvSpPr>
          <p:nvPr>
            <p:ph type="sldNum" sz="quarter" idx="12"/>
          </p:nvPr>
        </p:nvSpPr>
        <p:spPr/>
        <p:txBody>
          <a:bodyPr/>
          <a:lstStyle/>
          <a:p>
            <a:pPr>
              <a:defRPr/>
            </a:pPr>
            <a:fld id="{13C01073-6D1A-43E6-9144-D1ADEED87796}" type="slidenum">
              <a:rPr lang="zh-CN" altLang="en-US" smtClean="0"/>
              <a:pPr>
                <a:defRPr/>
              </a:pPr>
              <a:t>5</a:t>
            </a:fld>
            <a:endParaRPr lang="en-US" altLang="zh-CN"/>
          </a:p>
        </p:txBody>
      </p:sp>
      <p:sp>
        <p:nvSpPr>
          <p:cNvPr id="6" name="下箭头 5"/>
          <p:cNvSpPr/>
          <p:nvPr/>
        </p:nvSpPr>
        <p:spPr>
          <a:xfrm>
            <a:off x="5808134" y="4508500"/>
            <a:ext cx="1056217" cy="712429"/>
          </a:xfrm>
          <a:prstGeom prst="down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 name="圆角矩形 6"/>
          <p:cNvSpPr/>
          <p:nvPr/>
        </p:nvSpPr>
        <p:spPr>
          <a:xfrm>
            <a:off x="977151" y="5314694"/>
            <a:ext cx="10369549" cy="122396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4000" b="1" dirty="0">
                <a:solidFill>
                  <a:schemeClr val="bg1"/>
                </a:solidFill>
                <a:latin typeface="微软雅黑" pitchFamily="34" charset="-122"/>
                <a:ea typeface="微软雅黑" pitchFamily="34" charset="-122"/>
              </a:rPr>
              <a:t>烟草包装</a:t>
            </a:r>
            <a:r>
              <a:rPr lang="zh-CN" altLang="en-US" sz="4000" b="1" dirty="0" smtClean="0">
                <a:solidFill>
                  <a:schemeClr val="bg1"/>
                </a:solidFill>
                <a:latin typeface="微软雅黑" pitchFamily="34" charset="-122"/>
                <a:ea typeface="微软雅黑" pitchFamily="34" charset="-122"/>
              </a:rPr>
              <a:t>是最有效、最便捷的方式　</a:t>
            </a:r>
            <a:endParaRPr lang="zh-CN" altLang="en-US" sz="4000" b="1" dirty="0">
              <a:solidFill>
                <a:schemeClr val="bg1"/>
              </a:solidFill>
              <a:latin typeface="微软雅黑" pitchFamily="34" charset="-122"/>
              <a:ea typeface="微软雅黑" pitchFamily="34" charset="-122"/>
            </a:endParaRPr>
          </a:p>
        </p:txBody>
      </p:sp>
      <p:sp>
        <p:nvSpPr>
          <p:cNvPr id="6150" name="标题 7"/>
          <p:cNvSpPr>
            <a:spLocks noGrp="1"/>
          </p:cNvSpPr>
          <p:nvPr>
            <p:ph type="title"/>
          </p:nvPr>
        </p:nvSpPr>
        <p:spPr>
          <a:xfrm>
            <a:off x="867697" y="202893"/>
            <a:ext cx="10515600" cy="1325563"/>
          </a:xfrm>
        </p:spPr>
        <p:txBody>
          <a:bodyPr/>
          <a:lstStyle/>
          <a:p>
            <a:pPr eaLnBrk="1" hangingPunct="1"/>
            <a:r>
              <a:rPr lang="zh-CN" altLang="en-US" b="1" dirty="0" smtClean="0">
                <a:solidFill>
                  <a:schemeClr val="accent5">
                    <a:lumMod val="50000"/>
                  </a:schemeClr>
                </a:solidFill>
                <a:latin typeface="微软雅黑" pitchFamily="34" charset="-122"/>
                <a:ea typeface="微软雅黑" pitchFamily="34" charset="-122"/>
              </a:rPr>
              <a:t>如何挽救生命？</a:t>
            </a:r>
            <a:endParaRPr lang="zh-CN" altLang="en-US" dirty="0" smtClean="0">
              <a:solidFill>
                <a:schemeClr val="accent5">
                  <a:lumMod val="50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txBox="1">
            <a:spLocks/>
          </p:cNvSpPr>
          <p:nvPr/>
        </p:nvSpPr>
        <p:spPr>
          <a:xfrm>
            <a:off x="649015" y="574766"/>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zh-CN" altLang="en-US" b="1" dirty="0" smtClean="0">
                <a:solidFill>
                  <a:schemeClr val="accent5">
                    <a:lumMod val="50000"/>
                  </a:schemeClr>
                </a:solidFill>
                <a:latin typeface="微软雅黑" panose="020B0503020204020204" pitchFamily="34" charset="-122"/>
                <a:ea typeface="微软雅黑" panose="020B0503020204020204" pitchFamily="34" charset="-122"/>
              </a:rPr>
              <a:t>一图胜千言</a:t>
            </a:r>
          </a:p>
        </p:txBody>
      </p:sp>
      <p:sp>
        <p:nvSpPr>
          <p:cNvPr id="7" name="内容占位符 2"/>
          <p:cNvSpPr txBox="1">
            <a:spLocks/>
          </p:cNvSpPr>
          <p:nvPr/>
        </p:nvSpPr>
        <p:spPr>
          <a:xfrm>
            <a:off x="931815" y="2102667"/>
            <a:ext cx="10833463" cy="452596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buClr>
                <a:srgbClr val="A80000"/>
              </a:buClr>
              <a:buFont typeface="Wingdings" panose="05000000000000000000" pitchFamily="2" charset="2"/>
              <a:buChar char="l"/>
            </a:pPr>
            <a:r>
              <a:rPr lang="zh-CN" altLang="zh-CN" dirty="0" smtClean="0">
                <a:solidFill>
                  <a:srgbClr val="993366"/>
                </a:solidFill>
                <a:latin typeface="微软雅黑" panose="020B0503020204020204" pitchFamily="34" charset="-122"/>
                <a:ea typeface="微软雅黑" panose="020B0503020204020204" pitchFamily="34" charset="-122"/>
                <a:cs typeface="微软雅黑" panose="020B0503020204020204" pitchFamily="34" charset="-122"/>
              </a:rPr>
              <a:t>图形警示，能够最具体、最清晰、最明确地将使用烟草的健康风险传递给公众；</a:t>
            </a:r>
            <a:endParaRPr lang="en-US" altLang="zh-CN" dirty="0" smtClean="0">
              <a:solidFill>
                <a:srgbClr val="993366"/>
              </a:solidFill>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50000"/>
              </a:lnSpc>
              <a:buClr>
                <a:srgbClr val="A80000"/>
              </a:buClr>
              <a:buFont typeface="Wingdings" panose="05000000000000000000" pitchFamily="2" charset="2"/>
              <a:buChar char="l"/>
            </a:pPr>
            <a:r>
              <a:rPr lang="zh-CN" altLang="zh-CN" dirty="0" smtClean="0">
                <a:solidFill>
                  <a:srgbClr val="993366"/>
                </a:solidFill>
                <a:latin typeface="微软雅黑" panose="020B0503020204020204" pitchFamily="34" charset="-122"/>
                <a:ea typeface="微软雅黑" panose="020B0503020204020204" pitchFamily="34" charset="-122"/>
                <a:cs typeface="微软雅黑" panose="020B0503020204020204" pitchFamily="34" charset="-122"/>
              </a:rPr>
              <a:t>图形警示，可以使文化程度较低的公众也清晰地了解吸烟对健康的伤害；</a:t>
            </a:r>
            <a:endParaRPr lang="en-US" altLang="zh-CN" dirty="0" smtClean="0">
              <a:solidFill>
                <a:srgbClr val="993366"/>
              </a:solidFill>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50000"/>
              </a:lnSpc>
              <a:buClr>
                <a:srgbClr val="A80000"/>
              </a:buClr>
              <a:buFont typeface="Wingdings" panose="05000000000000000000" pitchFamily="2" charset="2"/>
              <a:buChar char="l"/>
            </a:pPr>
            <a:r>
              <a:rPr lang="zh-CN" altLang="zh-CN" dirty="0" smtClean="0">
                <a:solidFill>
                  <a:srgbClr val="993366"/>
                </a:solidFill>
                <a:latin typeface="微软雅黑" panose="020B0503020204020204" pitchFamily="34" charset="-122"/>
                <a:ea typeface="微软雅黑" panose="020B0503020204020204" pitchFamily="34" charset="-122"/>
                <a:cs typeface="微软雅黑" panose="020B0503020204020204" pitchFamily="34" charset="-122"/>
              </a:rPr>
              <a:t>图形警示随卷烟流播，使最广大、最需要得到警示的人都能方便地得到</a:t>
            </a:r>
            <a:r>
              <a:rPr lang="zh-CN" altLang="en-US" dirty="0" smtClean="0">
                <a:solidFill>
                  <a:srgbClr val="993366"/>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dirty="0" smtClean="0">
              <a:solidFill>
                <a:srgbClr val="993366"/>
              </a:solidFill>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50000"/>
              </a:lnSpc>
              <a:buClr>
                <a:srgbClr val="A80000"/>
              </a:buClr>
              <a:buFont typeface="Wingdings" panose="05000000000000000000" pitchFamily="2" charset="2"/>
              <a:buChar char="l"/>
            </a:pPr>
            <a:r>
              <a:rPr lang="zh-CN" altLang="en-US" dirty="0" smtClean="0">
                <a:solidFill>
                  <a:srgbClr val="993366"/>
                </a:solidFill>
                <a:latin typeface="微软雅黑" panose="020B0503020204020204" pitchFamily="34" charset="-122"/>
                <a:ea typeface="微软雅黑" panose="020B0503020204020204" pitchFamily="34" charset="-122"/>
                <a:cs typeface="微软雅黑" panose="020B0503020204020204" pitchFamily="34" charset="-122"/>
              </a:rPr>
              <a:t>图形警示是一种最经济的告知危害的手段；</a:t>
            </a:r>
            <a:endParaRPr lang="zh-CN" altLang="zh-CN" dirty="0" smtClean="0">
              <a:solidFill>
                <a:srgbClr val="993366"/>
              </a:solidFill>
              <a:latin typeface="微软雅黑" panose="020B0503020204020204" pitchFamily="34" charset="-122"/>
              <a:ea typeface="微软雅黑" panose="020B0503020204020204" pitchFamily="34" charset="-122"/>
              <a:cs typeface="微软雅黑" panose="020B0503020204020204" pitchFamily="34" charset="-122"/>
            </a:endParaRPr>
          </a:p>
          <a:p>
            <a:pPr algn="l">
              <a:buClr>
                <a:srgbClr val="C00000"/>
              </a:buClr>
              <a:buFont typeface="Wingdings" panose="05000000000000000000" pitchFamily="2" charset="2"/>
              <a:buChar char="l"/>
            </a:pPr>
            <a:r>
              <a:rPr lang="zh-CN" altLang="en-US" dirty="0" smtClean="0">
                <a:solidFill>
                  <a:srgbClr val="993366"/>
                </a:solidFill>
                <a:latin typeface="微软雅黑" panose="020B0503020204020204" pitchFamily="34" charset="-122"/>
                <a:ea typeface="微软雅黑" panose="020B0503020204020204" pitchFamily="34" charset="-122"/>
                <a:cs typeface="微软雅黑" panose="020B0503020204020204" pitchFamily="34" charset="-122"/>
              </a:rPr>
              <a:t>图形警示的政策最能表明政府控烟的决心。</a:t>
            </a:r>
            <a:endParaRPr lang="zh-CN" altLang="en-US" dirty="0">
              <a:solidFill>
                <a:srgbClr val="993366"/>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extLst>
      <p:ext uri="{BB962C8B-B14F-4D97-AF65-F5344CB8AC3E}">
        <p14:creationId xmlns:p14="http://schemas.microsoft.com/office/powerpoint/2010/main" val="42275018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副标题 1"/>
          <p:cNvSpPr>
            <a:spLocks noGrp="1"/>
          </p:cNvSpPr>
          <p:nvPr>
            <p:ph type="subTitle" idx="1"/>
          </p:nvPr>
        </p:nvSpPr>
        <p:spPr>
          <a:xfrm>
            <a:off x="931818" y="797879"/>
            <a:ext cx="9144000" cy="1004796"/>
          </a:xfrm>
        </p:spPr>
        <p:txBody>
          <a:bodyPr>
            <a:normAutofit/>
          </a:bodyPr>
          <a:lstStyle/>
          <a:p>
            <a:pPr algn="l"/>
            <a:r>
              <a:rPr lang="zh-CN" altLang="en-US" sz="3600" b="1" dirty="0" smtClean="0">
                <a:solidFill>
                  <a:schemeClr val="accent5">
                    <a:lumMod val="50000"/>
                  </a:schemeClr>
                </a:solidFill>
                <a:latin typeface="微软雅黑" panose="020B0503020204020204" pitchFamily="34" charset="-122"/>
                <a:ea typeface="微软雅黑" panose="020B0503020204020204" pitchFamily="34" charset="-122"/>
              </a:rPr>
              <a:t>政策支持</a:t>
            </a:r>
            <a:endParaRPr lang="zh-CN" altLang="en-US" sz="3600" b="1" dirty="0">
              <a:solidFill>
                <a:schemeClr val="accent5">
                  <a:lumMod val="50000"/>
                </a:schemeClr>
              </a:solidFill>
              <a:latin typeface="微软雅黑" panose="020B0503020204020204" pitchFamily="34" charset="-122"/>
              <a:ea typeface="微软雅黑" panose="020B0503020204020204" pitchFamily="34" charset="-122"/>
            </a:endParaRPr>
          </a:p>
        </p:txBody>
      </p:sp>
      <p:graphicFrame>
        <p:nvGraphicFramePr>
          <p:cNvPr id="6" name="内容占位符 5"/>
          <p:cNvGraphicFramePr>
            <a:graphicFrameLocks/>
          </p:cNvGraphicFramePr>
          <p:nvPr>
            <p:extLst>
              <p:ext uri="{D42A27DB-BD31-4B8C-83A1-F6EECF244321}">
                <p14:modId xmlns:p14="http://schemas.microsoft.com/office/powerpoint/2010/main" val="2818801737"/>
              </p:ext>
            </p:extLst>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650255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2045981" y="5119586"/>
            <a:ext cx="2625044" cy="1138237"/>
          </a:xfrm>
          <a:prstGeom prst="rect">
            <a:avLst/>
          </a:prstGeom>
          <a:solidFill>
            <a:schemeClr val="accent1">
              <a:lumMod val="75000"/>
            </a:schemeClr>
          </a:solidFill>
          <a:ln w="12700">
            <a:solidFill>
              <a:srgbClr val="92CDDC"/>
            </a:solidFill>
            <a:miter lim="800000"/>
            <a:headEnd/>
            <a:tailEnd/>
          </a:ln>
          <a:effectLst>
            <a:outerShdw dist="107763" dir="18900000" algn="ctr" rotWithShape="0">
              <a:srgbClr val="205867">
                <a:alpha val="50000"/>
              </a:srgbClr>
            </a:outerShdw>
          </a:effectLst>
        </p:spPr>
        <p:txBody>
          <a:bodyPr wrap="square">
            <a:spAutoFit/>
          </a:bodyPr>
          <a:lstStyle/>
          <a:p>
            <a:pPr algn="just">
              <a:defRPr/>
            </a:pPr>
            <a:r>
              <a:rPr lang="zh-CN" altLang="en-US" sz="2000" b="1" dirty="0">
                <a:latin typeface="微软雅黑" panose="020B0503020204020204" pitchFamily="34" charset="-122"/>
                <a:ea typeface="微软雅黑" panose="020B0503020204020204" pitchFamily="34" charset="-122"/>
              </a:rPr>
              <a:t>乌拉圭图形警示占包装正反面的 </a:t>
            </a:r>
            <a:r>
              <a:rPr lang="en-US" altLang="zh-CN" sz="2800" b="1" dirty="0">
                <a:solidFill>
                  <a:schemeClr val="bg1"/>
                </a:solidFill>
                <a:latin typeface="微软雅黑" pitchFamily="34" charset="-122"/>
                <a:ea typeface="微软雅黑" pitchFamily="34" charset="-122"/>
                <a:cs typeface="宋体" pitchFamily="2" charset="-122"/>
              </a:rPr>
              <a:t>80</a:t>
            </a:r>
            <a:r>
              <a:rPr lang="en-US" altLang="zh-CN" sz="2800" b="1" dirty="0" smtClean="0">
                <a:solidFill>
                  <a:schemeClr val="bg1"/>
                </a:solidFill>
                <a:latin typeface="微软雅黑" pitchFamily="34" charset="-122"/>
                <a:ea typeface="微软雅黑" pitchFamily="34" charset="-122"/>
                <a:cs typeface="宋体" pitchFamily="2" charset="-122"/>
              </a:rPr>
              <a:t>%</a:t>
            </a:r>
            <a:r>
              <a:rPr lang="zh-CN" altLang="en-US" sz="2000" b="1" dirty="0" smtClean="0">
                <a:latin typeface="微软雅黑" panose="020B0503020204020204" pitchFamily="34" charset="-122"/>
                <a:ea typeface="微软雅黑" panose="020B0503020204020204" pitchFamily="34" charset="-122"/>
              </a:rPr>
              <a:t>位，居</a:t>
            </a:r>
            <a:r>
              <a:rPr lang="zh-CN" altLang="en-US" sz="2000" b="1" dirty="0">
                <a:latin typeface="微软雅黑" panose="020B0503020204020204" pitchFamily="34" charset="-122"/>
                <a:ea typeface="微软雅黑" panose="020B0503020204020204" pitchFamily="34" charset="-122"/>
              </a:rPr>
              <a:t>第二</a:t>
            </a:r>
            <a:endParaRPr lang="zh-CN" altLang="en-US" sz="5400" dirty="0">
              <a:latin typeface="微软雅黑" panose="020B0503020204020204" pitchFamily="34" charset="-122"/>
              <a:ea typeface="微软雅黑" panose="020B0503020204020204" pitchFamily="34" charset="-122"/>
            </a:endParaRPr>
          </a:p>
        </p:txBody>
      </p:sp>
      <p:sp>
        <p:nvSpPr>
          <p:cNvPr id="7" name="Text Box 3"/>
          <p:cNvSpPr txBox="1">
            <a:spLocks noChangeArrowheads="1"/>
          </p:cNvSpPr>
          <p:nvPr/>
        </p:nvSpPr>
        <p:spPr bwMode="auto">
          <a:xfrm>
            <a:off x="5247865" y="5490599"/>
            <a:ext cx="5223490" cy="507831"/>
          </a:xfrm>
          <a:prstGeom prst="rect">
            <a:avLst/>
          </a:prstGeom>
          <a:solidFill>
            <a:schemeClr val="accent2"/>
          </a:solidFill>
          <a:ln w="12700">
            <a:solidFill>
              <a:srgbClr val="D99594"/>
            </a:solidFill>
            <a:miter lim="800000"/>
            <a:headEnd/>
            <a:tailEnd/>
          </a:ln>
          <a:effectLst>
            <a:outerShdw dist="107763" dir="18900000" algn="ctr" rotWithShape="0">
              <a:srgbClr val="622423">
                <a:alpha val="50000"/>
              </a:srgbClr>
            </a:outerShdw>
          </a:effectLst>
        </p:spPr>
        <p:txBody>
          <a:bodyPr wrap="square">
            <a:spAutoFit/>
          </a:bodyPr>
          <a:lstStyle/>
          <a:p>
            <a:pPr algn="just">
              <a:lnSpc>
                <a:spcPct val="150000"/>
              </a:lnSpc>
              <a:defRPr/>
            </a:pPr>
            <a:r>
              <a:rPr lang="zh-CN" altLang="en-US" b="1" dirty="0">
                <a:latin typeface="微软雅黑" panose="020B0503020204020204" pitchFamily="34" charset="-122"/>
                <a:ea typeface="微软雅黑" panose="020B0503020204020204" pitchFamily="34" charset="-122"/>
              </a:rPr>
              <a:t>文莱、加拿大图形警示展包装正反面的</a:t>
            </a:r>
            <a:r>
              <a:rPr lang="en-US" altLang="zh-CN" b="1" dirty="0">
                <a:solidFill>
                  <a:schemeClr val="bg1"/>
                </a:solidFill>
                <a:latin typeface="微软雅黑" panose="020B0503020204020204" pitchFamily="34" charset="-122"/>
                <a:ea typeface="微软雅黑" panose="020B0503020204020204" pitchFamily="34" charset="-122"/>
              </a:rPr>
              <a:t>75% </a:t>
            </a:r>
            <a:endParaRPr lang="zh-CN" altLang="zh-CN" dirty="0">
              <a:solidFill>
                <a:schemeClr val="bg1"/>
              </a:solidFill>
              <a:latin typeface="微软雅黑" panose="020B0503020204020204" pitchFamily="34" charset="-122"/>
              <a:ea typeface="微软雅黑" panose="020B0503020204020204" pitchFamily="34" charset="-122"/>
            </a:endParaRPr>
          </a:p>
        </p:txBody>
      </p:sp>
      <p:pic>
        <p:nvPicPr>
          <p:cNvPr id="8"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79651" y="1125539"/>
            <a:ext cx="2335213" cy="356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2339" y="1356851"/>
            <a:ext cx="2202550" cy="339146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04547" y="1300622"/>
            <a:ext cx="2381556" cy="344967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1" name="TextBox 6"/>
          <p:cNvSpPr txBox="1">
            <a:spLocks noChangeArrowheads="1"/>
          </p:cNvSpPr>
          <p:nvPr/>
        </p:nvSpPr>
        <p:spPr bwMode="auto">
          <a:xfrm>
            <a:off x="1940063" y="504031"/>
            <a:ext cx="82073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zh-CN" altLang="zh-CN" b="1" dirty="0">
                <a:solidFill>
                  <a:schemeClr val="accent5">
                    <a:lumMod val="50000"/>
                  </a:schemeClr>
                </a:solidFill>
              </a:rPr>
              <a:t>这样的图形震撼了吸烟者和非吸烟者</a:t>
            </a:r>
            <a:r>
              <a:rPr lang="en-US" altLang="zh-CN" b="1" dirty="0">
                <a:solidFill>
                  <a:schemeClr val="accent5">
                    <a:lumMod val="50000"/>
                  </a:schemeClr>
                </a:solidFill>
              </a:rPr>
              <a:t>,</a:t>
            </a:r>
            <a:r>
              <a:rPr lang="zh-CN" altLang="zh-CN" b="1" dirty="0">
                <a:solidFill>
                  <a:schemeClr val="accent5">
                    <a:lumMod val="50000"/>
                  </a:schemeClr>
                </a:solidFill>
              </a:rPr>
              <a:t>呼唤着</a:t>
            </a:r>
            <a:r>
              <a:rPr lang="zh-CN" altLang="en-US" b="1" dirty="0">
                <a:solidFill>
                  <a:schemeClr val="accent5">
                    <a:lumMod val="50000"/>
                  </a:schemeClr>
                </a:solidFill>
              </a:rPr>
              <a:t>他们</a:t>
            </a:r>
            <a:r>
              <a:rPr lang="zh-CN" altLang="zh-CN" b="1" dirty="0">
                <a:solidFill>
                  <a:schemeClr val="accent5">
                    <a:lumMod val="50000"/>
                  </a:schemeClr>
                </a:solidFill>
              </a:rPr>
              <a:t>远离烟草</a:t>
            </a:r>
            <a:endParaRPr lang="zh-CN" altLang="en-US" b="1" dirty="0">
              <a:solidFill>
                <a:schemeClr val="accent5">
                  <a:lumMod val="50000"/>
                </a:schemeClr>
              </a:solidFill>
            </a:endParaRPr>
          </a:p>
        </p:txBody>
      </p:sp>
    </p:spTree>
    <p:extLst>
      <p:ext uri="{BB962C8B-B14F-4D97-AF65-F5344CB8AC3E}">
        <p14:creationId xmlns:p14="http://schemas.microsoft.com/office/powerpoint/2010/main" val="14849781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图示 5"/>
          <p:cNvGraphicFramePr/>
          <p:nvPr>
            <p:extLst>
              <p:ext uri="{D42A27DB-BD31-4B8C-83A1-F6EECF244321}">
                <p14:modId xmlns:p14="http://schemas.microsoft.com/office/powerpoint/2010/main" val="2962330792"/>
              </p:ext>
            </p:extLst>
          </p:nvPr>
        </p:nvGraphicFramePr>
        <p:xfrm>
          <a:off x="2029097" y="1602377"/>
          <a:ext cx="7410995" cy="46927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文本框 6"/>
          <p:cNvSpPr txBox="1"/>
          <p:nvPr/>
        </p:nvSpPr>
        <p:spPr>
          <a:xfrm>
            <a:off x="1715587" y="888275"/>
            <a:ext cx="1005403" cy="584775"/>
          </a:xfrm>
          <a:prstGeom prst="rect">
            <a:avLst/>
          </a:prstGeom>
          <a:noFill/>
        </p:spPr>
        <p:txBody>
          <a:bodyPr wrap="none" rtlCol="0">
            <a:spAutoFit/>
          </a:bodyPr>
          <a:lstStyle/>
          <a:p>
            <a:r>
              <a:rPr lang="zh-CN" altLang="en-US" sz="3200" dirty="0" smtClean="0">
                <a:solidFill>
                  <a:schemeClr val="accent5">
                    <a:lumMod val="50000"/>
                  </a:schemeClr>
                </a:solidFill>
                <a:latin typeface="微软雅黑" panose="020B0503020204020204" pitchFamily="34" charset="-122"/>
                <a:ea typeface="微软雅黑" panose="020B0503020204020204" pitchFamily="34" charset="-122"/>
              </a:rPr>
              <a:t>目录</a:t>
            </a:r>
            <a:endParaRPr lang="zh-CN" altLang="en-US" sz="3200" dirty="0">
              <a:solidFill>
                <a:schemeClr val="accent5">
                  <a:lumMod val="50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94384854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H_TYPE" val="#NeiR#"/>
  <p:tag name="MH_NUMBER" val="大于六"/>
  <p:tag name="MH_CATEGORY" val="#YinZJG#"/>
  <p:tag name="MH_LAYOUT" val="SubTitle"/>
  <p:tag name="MH" val="20150913195800"/>
  <p:tag name="MH_LIBRARY" val="GRAPHIC"/>
</p:tagLst>
</file>

<file path=ppt/tags/tag10.xml><?xml version="1.0" encoding="utf-8"?>
<p:tagLst xmlns:a="http://schemas.openxmlformats.org/drawingml/2006/main" xmlns:r="http://schemas.openxmlformats.org/officeDocument/2006/relationships" xmlns:p="http://schemas.openxmlformats.org/presentationml/2006/main">
  <p:tag name="MH" val="20150913195800"/>
  <p:tag name="MH_LIBRARY" val="GRAPHIC"/>
  <p:tag name="MH_TYPE" val="Other"/>
  <p:tag name="MH_ORDER" val="11"/>
</p:tagLst>
</file>

<file path=ppt/tags/tag11.xml><?xml version="1.0" encoding="utf-8"?>
<p:tagLst xmlns:a="http://schemas.openxmlformats.org/drawingml/2006/main" xmlns:r="http://schemas.openxmlformats.org/officeDocument/2006/relationships" xmlns:p="http://schemas.openxmlformats.org/presentationml/2006/main">
  <p:tag name="MH" val="20150913195800"/>
  <p:tag name="MH_LIBRARY" val="GRAPHIC"/>
  <p:tag name="MH_TYPE" val="Other"/>
  <p:tag name="MH_ORDER" val="2"/>
</p:tagLst>
</file>

<file path=ppt/tags/tag12.xml><?xml version="1.0" encoding="utf-8"?>
<p:tagLst xmlns:a="http://schemas.openxmlformats.org/drawingml/2006/main" xmlns:r="http://schemas.openxmlformats.org/officeDocument/2006/relationships" xmlns:p="http://schemas.openxmlformats.org/presentationml/2006/main">
  <p:tag name="MH" val="20150913195800"/>
  <p:tag name="MH_LIBRARY" val="GRAPHIC"/>
  <p:tag name="MH_TYPE" val="Other"/>
  <p:tag name="MH_ORDER" val="10"/>
</p:tagLst>
</file>

<file path=ppt/tags/tag13.xml><?xml version="1.0" encoding="utf-8"?>
<p:tagLst xmlns:a="http://schemas.openxmlformats.org/drawingml/2006/main" xmlns:r="http://schemas.openxmlformats.org/officeDocument/2006/relationships" xmlns:p="http://schemas.openxmlformats.org/presentationml/2006/main">
  <p:tag name="MH" val="20150913195800"/>
  <p:tag name="MH_LIBRARY" val="GRAPHIC"/>
  <p:tag name="MH_TYPE" val="Other"/>
  <p:tag name="MH_ORDER" val="1"/>
</p:tagLst>
</file>

<file path=ppt/tags/tag14.xml><?xml version="1.0" encoding="utf-8"?>
<p:tagLst xmlns:a="http://schemas.openxmlformats.org/drawingml/2006/main" xmlns:r="http://schemas.openxmlformats.org/officeDocument/2006/relationships" xmlns:p="http://schemas.openxmlformats.org/presentationml/2006/main">
  <p:tag name="MH" val="20150913195800"/>
  <p:tag name="MH_LIBRARY" val="GRAPHIC"/>
  <p:tag name="MH_TYPE" val="Other"/>
  <p:tag name="MH_ORDER" val="9"/>
</p:tagLst>
</file>

<file path=ppt/tags/tag15.xml><?xml version="1.0" encoding="utf-8"?>
<p:tagLst xmlns:a="http://schemas.openxmlformats.org/drawingml/2006/main" xmlns:r="http://schemas.openxmlformats.org/officeDocument/2006/relationships" xmlns:p="http://schemas.openxmlformats.org/presentationml/2006/main">
  <p:tag name="MH" val="20150913195800"/>
  <p:tag name="MH_LIBRARY" val="GRAPHIC"/>
  <p:tag name="MH_TYPE" val="SubTitle"/>
  <p:tag name="MH_ORDER" val="2"/>
</p:tagLst>
</file>

<file path=ppt/tags/tag16.xml><?xml version="1.0" encoding="utf-8"?>
<p:tagLst xmlns:a="http://schemas.openxmlformats.org/drawingml/2006/main" xmlns:r="http://schemas.openxmlformats.org/officeDocument/2006/relationships" xmlns:p="http://schemas.openxmlformats.org/presentationml/2006/main">
  <p:tag name="MH" val="20150913195800"/>
  <p:tag name="MH_LIBRARY" val="GRAPHIC"/>
  <p:tag name="MH_TYPE" val="Other"/>
  <p:tag name="MH_ORDER" val="8"/>
</p:tagLst>
</file>

<file path=ppt/tags/tag17.xml><?xml version="1.0" encoding="utf-8"?>
<p:tagLst xmlns:a="http://schemas.openxmlformats.org/drawingml/2006/main" xmlns:r="http://schemas.openxmlformats.org/officeDocument/2006/relationships" xmlns:p="http://schemas.openxmlformats.org/presentationml/2006/main">
  <p:tag name="MH" val="20150913195800"/>
  <p:tag name="MH_LIBRARY" val="GRAPHIC"/>
  <p:tag name="MH_TYPE" val="Other"/>
  <p:tag name="MH_ORDER" val="16"/>
</p:tagLst>
</file>

<file path=ppt/tags/tag18.xml><?xml version="1.0" encoding="utf-8"?>
<p:tagLst xmlns:a="http://schemas.openxmlformats.org/drawingml/2006/main" xmlns:r="http://schemas.openxmlformats.org/officeDocument/2006/relationships" xmlns:p="http://schemas.openxmlformats.org/presentationml/2006/main">
  <p:tag name="MH_TYPE" val="#NeiR#"/>
  <p:tag name="MH_NUMBER" val="3"/>
  <p:tag name="MH_CATEGORY" val="#YinZJG#"/>
  <p:tag name="MH_LAYOUT" val="TitleSubTitleText"/>
  <p:tag name="MH" val="20150912100622"/>
  <p:tag name="MH_LIBRARY" val="GRAPHIC"/>
</p:tagLst>
</file>

<file path=ppt/tags/tag19.xml><?xml version="1.0" encoding="utf-8"?>
<p:tagLst xmlns:a="http://schemas.openxmlformats.org/drawingml/2006/main" xmlns:r="http://schemas.openxmlformats.org/officeDocument/2006/relationships" xmlns:p="http://schemas.openxmlformats.org/presentationml/2006/main">
  <p:tag name="MH" val="20150912100622"/>
  <p:tag name="MH_LIBRARY" val="GRAPHIC"/>
  <p:tag name="MH_TYPE" val="SubTitle"/>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50913195800"/>
  <p:tag name="MH_LIBRARY" val="GRAPHIC"/>
  <p:tag name="MH_TYPE" val="SubTitle"/>
  <p:tag name="MH_ORDER" val="1"/>
</p:tagLst>
</file>

<file path=ppt/tags/tag20.xml><?xml version="1.0" encoding="utf-8"?>
<p:tagLst xmlns:a="http://schemas.openxmlformats.org/drawingml/2006/main" xmlns:r="http://schemas.openxmlformats.org/officeDocument/2006/relationships" xmlns:p="http://schemas.openxmlformats.org/presentationml/2006/main">
  <p:tag name="MH" val="20150912100622"/>
  <p:tag name="MH_LIBRARY" val="GRAPHIC"/>
  <p:tag name="MH_TYPE" val="SubTitle"/>
  <p:tag name="MH_ORDER" val="3"/>
</p:tagLst>
</file>

<file path=ppt/tags/tag21.xml><?xml version="1.0" encoding="utf-8"?>
<p:tagLst xmlns:a="http://schemas.openxmlformats.org/drawingml/2006/main" xmlns:r="http://schemas.openxmlformats.org/officeDocument/2006/relationships" xmlns:p="http://schemas.openxmlformats.org/presentationml/2006/main">
  <p:tag name="MH" val="20150912100622"/>
  <p:tag name="MH_LIBRARY" val="GRAPHIC"/>
  <p:tag name="MH_TYPE" val="SubTitle"/>
  <p:tag name="MH_ORDER" val="2"/>
</p:tagLst>
</file>

<file path=ppt/tags/tag22.xml><?xml version="1.0" encoding="utf-8"?>
<p:tagLst xmlns:a="http://schemas.openxmlformats.org/drawingml/2006/main" xmlns:r="http://schemas.openxmlformats.org/officeDocument/2006/relationships" xmlns:p="http://schemas.openxmlformats.org/presentationml/2006/main">
  <p:tag name="MH" val="20150912100622"/>
  <p:tag name="MH_LIBRARY" val="GRAPHIC"/>
  <p:tag name="MH_TYPE" val="Other"/>
  <p:tag name="MH_ORDER" val="3"/>
</p:tagLst>
</file>

<file path=ppt/tags/tag23.xml><?xml version="1.0" encoding="utf-8"?>
<p:tagLst xmlns:a="http://schemas.openxmlformats.org/drawingml/2006/main" xmlns:r="http://schemas.openxmlformats.org/officeDocument/2006/relationships" xmlns:p="http://schemas.openxmlformats.org/presentationml/2006/main">
  <p:tag name="MH" val="20150912100622"/>
  <p:tag name="MH_LIBRARY" val="GRAPHIC"/>
  <p:tag name="MH_TYPE" val="Text"/>
  <p:tag name="MH_ORDER" val="3"/>
</p:tagLst>
</file>

<file path=ppt/tags/tag24.xml><?xml version="1.0" encoding="utf-8"?>
<p:tagLst xmlns:a="http://schemas.openxmlformats.org/drawingml/2006/main" xmlns:r="http://schemas.openxmlformats.org/officeDocument/2006/relationships" xmlns:p="http://schemas.openxmlformats.org/presentationml/2006/main">
  <p:tag name="MH" val="20150912100622"/>
  <p:tag name="MH_LIBRARY" val="GRAPHIC"/>
  <p:tag name="MH_TYPE" val="Other"/>
  <p:tag name="MH_ORDER" val="1"/>
</p:tagLst>
</file>

<file path=ppt/tags/tag25.xml><?xml version="1.0" encoding="utf-8"?>
<p:tagLst xmlns:a="http://schemas.openxmlformats.org/drawingml/2006/main" xmlns:r="http://schemas.openxmlformats.org/officeDocument/2006/relationships" xmlns:p="http://schemas.openxmlformats.org/presentationml/2006/main">
  <p:tag name="MH" val="20150912100622"/>
  <p:tag name="MH_LIBRARY" val="GRAPHIC"/>
  <p:tag name="MH_TYPE" val="Text"/>
  <p:tag name="MH_ORDER" val="2"/>
</p:tagLst>
</file>

<file path=ppt/tags/tag26.xml><?xml version="1.0" encoding="utf-8"?>
<p:tagLst xmlns:a="http://schemas.openxmlformats.org/drawingml/2006/main" xmlns:r="http://schemas.openxmlformats.org/officeDocument/2006/relationships" xmlns:p="http://schemas.openxmlformats.org/presentationml/2006/main">
  <p:tag name="MH" val="20150912100622"/>
  <p:tag name="MH_LIBRARY" val="GRAPHIC"/>
  <p:tag name="MH_TYPE" val="Other"/>
  <p:tag name="MH_ORDER" val="2"/>
</p:tagLst>
</file>

<file path=ppt/tags/tag27.xml><?xml version="1.0" encoding="utf-8"?>
<p:tagLst xmlns:a="http://schemas.openxmlformats.org/drawingml/2006/main" xmlns:r="http://schemas.openxmlformats.org/officeDocument/2006/relationships" xmlns:p="http://schemas.openxmlformats.org/presentationml/2006/main">
  <p:tag name="MH" val="20150912100622"/>
  <p:tag name="MH_LIBRARY" val="GRAPHIC"/>
  <p:tag name="MH_TYPE" val="Text"/>
  <p:tag name="MH_ORDER" val="1"/>
</p:tagLst>
</file>

<file path=ppt/tags/tag28.xml><?xml version="1.0" encoding="utf-8"?>
<p:tagLst xmlns:a="http://schemas.openxmlformats.org/drawingml/2006/main" xmlns:r="http://schemas.openxmlformats.org/officeDocument/2006/relationships" xmlns:p="http://schemas.openxmlformats.org/presentationml/2006/main">
  <p:tag name="MH_TYPE" val="#NeiR#"/>
  <p:tag name="MH_NUMBER" val="2"/>
  <p:tag name="MH_CATEGORY" val="#BingLLB#"/>
  <p:tag name="MH_LAYOUT" val="SubTitleText"/>
  <p:tag name="MH" val="20150912105341"/>
  <p:tag name="MH_LIBRARY" val="GRAPHIC"/>
</p:tagLst>
</file>

<file path=ppt/tags/tag29.xml><?xml version="1.0" encoding="utf-8"?>
<p:tagLst xmlns:a="http://schemas.openxmlformats.org/drawingml/2006/main" xmlns:r="http://schemas.openxmlformats.org/officeDocument/2006/relationships" xmlns:p="http://schemas.openxmlformats.org/presentationml/2006/main">
  <p:tag name="MH" val="20150912105341"/>
  <p:tag name="MH_LIBRARY" val="GRAPHIC"/>
  <p:tag name="MH_TYPE" val="Other"/>
  <p:tag name="MH_ORDER" val="8"/>
</p:tagLst>
</file>

<file path=ppt/tags/tag3.xml><?xml version="1.0" encoding="utf-8"?>
<p:tagLst xmlns:a="http://schemas.openxmlformats.org/drawingml/2006/main" xmlns:r="http://schemas.openxmlformats.org/officeDocument/2006/relationships" xmlns:p="http://schemas.openxmlformats.org/presentationml/2006/main">
  <p:tag name="MH" val="20150913195800"/>
  <p:tag name="MH_LIBRARY" val="GRAPHIC"/>
  <p:tag name="MH_TYPE" val="Other"/>
  <p:tag name="MH_ORDER" val="6"/>
</p:tagLst>
</file>

<file path=ppt/tags/tag30.xml><?xml version="1.0" encoding="utf-8"?>
<p:tagLst xmlns:a="http://schemas.openxmlformats.org/drawingml/2006/main" xmlns:r="http://schemas.openxmlformats.org/officeDocument/2006/relationships" xmlns:p="http://schemas.openxmlformats.org/presentationml/2006/main">
  <p:tag name="MH" val="20150912105341"/>
  <p:tag name="MH_LIBRARY" val="GRAPHIC"/>
  <p:tag name="MH_TYPE" val="Other"/>
  <p:tag name="MH_ORDER" val="9"/>
</p:tagLst>
</file>

<file path=ppt/tags/tag31.xml><?xml version="1.0" encoding="utf-8"?>
<p:tagLst xmlns:a="http://schemas.openxmlformats.org/drawingml/2006/main" xmlns:r="http://schemas.openxmlformats.org/officeDocument/2006/relationships" xmlns:p="http://schemas.openxmlformats.org/presentationml/2006/main">
  <p:tag name="MH" val="20150912105341"/>
  <p:tag name="MH_LIBRARY" val="GRAPHIC"/>
  <p:tag name="MH_TYPE" val="Other"/>
  <p:tag name="MH_ORDER" val="10"/>
</p:tagLst>
</file>

<file path=ppt/tags/tag32.xml><?xml version="1.0" encoding="utf-8"?>
<p:tagLst xmlns:a="http://schemas.openxmlformats.org/drawingml/2006/main" xmlns:r="http://schemas.openxmlformats.org/officeDocument/2006/relationships" xmlns:p="http://schemas.openxmlformats.org/presentationml/2006/main">
  <p:tag name="MH" val="20150912105341"/>
  <p:tag name="MH_LIBRARY" val="GRAPHIC"/>
  <p:tag name="MH_TYPE" val="Other"/>
  <p:tag name="MH_ORDER" val="11"/>
</p:tagLst>
</file>

<file path=ppt/tags/tag33.xml><?xml version="1.0" encoding="utf-8"?>
<p:tagLst xmlns:a="http://schemas.openxmlformats.org/drawingml/2006/main" xmlns:r="http://schemas.openxmlformats.org/officeDocument/2006/relationships" xmlns:p="http://schemas.openxmlformats.org/presentationml/2006/main">
  <p:tag name="MH" val="20150912105341"/>
  <p:tag name="MH_LIBRARY" val="GRAPHIC"/>
  <p:tag name="MH_TYPE" val="Other"/>
  <p:tag name="MH_ORDER" val="12"/>
</p:tagLst>
</file>

<file path=ppt/tags/tag34.xml><?xml version="1.0" encoding="utf-8"?>
<p:tagLst xmlns:a="http://schemas.openxmlformats.org/drawingml/2006/main" xmlns:r="http://schemas.openxmlformats.org/officeDocument/2006/relationships" xmlns:p="http://schemas.openxmlformats.org/presentationml/2006/main">
  <p:tag name="MH" val="20150912105341"/>
  <p:tag name="MH_LIBRARY" val="GRAPHIC"/>
  <p:tag name="MH_TYPE" val="Other"/>
  <p:tag name="MH_ORDER" val="13"/>
</p:tagLst>
</file>

<file path=ppt/tags/tag35.xml><?xml version="1.0" encoding="utf-8"?>
<p:tagLst xmlns:a="http://schemas.openxmlformats.org/drawingml/2006/main" xmlns:r="http://schemas.openxmlformats.org/officeDocument/2006/relationships" xmlns:p="http://schemas.openxmlformats.org/presentationml/2006/main">
  <p:tag name="MH" val="20150912105341"/>
  <p:tag name="MH_LIBRARY" val="GRAPHIC"/>
  <p:tag name="MH_TYPE" val="Other"/>
  <p:tag name="MH_ORDER" val="14"/>
</p:tagLst>
</file>

<file path=ppt/tags/tag36.xml><?xml version="1.0" encoding="utf-8"?>
<p:tagLst xmlns:a="http://schemas.openxmlformats.org/drawingml/2006/main" xmlns:r="http://schemas.openxmlformats.org/officeDocument/2006/relationships" xmlns:p="http://schemas.openxmlformats.org/presentationml/2006/main">
  <p:tag name="MH" val="20150912105341"/>
  <p:tag name="MH_LIBRARY" val="GRAPHIC"/>
  <p:tag name="MH_TYPE" val="Text"/>
  <p:tag name="MH_ORDER" val="2"/>
</p:tagLst>
</file>

<file path=ppt/tags/tag37.xml><?xml version="1.0" encoding="utf-8"?>
<p:tagLst xmlns:a="http://schemas.openxmlformats.org/drawingml/2006/main" xmlns:r="http://schemas.openxmlformats.org/officeDocument/2006/relationships" xmlns:p="http://schemas.openxmlformats.org/presentationml/2006/main">
  <p:tag name="MH" val="20150912105341"/>
  <p:tag name="MH_LIBRARY" val="GRAPHIC"/>
  <p:tag name="MH_TYPE" val="SubTitle"/>
  <p:tag name="MH_ORDER" val="2"/>
</p:tagLst>
</file>

<file path=ppt/tags/tag38.xml><?xml version="1.0" encoding="utf-8"?>
<p:tagLst xmlns:a="http://schemas.openxmlformats.org/drawingml/2006/main" xmlns:r="http://schemas.openxmlformats.org/officeDocument/2006/relationships" xmlns:p="http://schemas.openxmlformats.org/presentationml/2006/main">
  <p:tag name="MH" val="20150912105341"/>
  <p:tag name="MH_LIBRARY" val="GRAPHIC"/>
  <p:tag name="MH_TYPE" val="Other"/>
  <p:tag name="MH_ORDER" val="1"/>
</p:tagLst>
</file>

<file path=ppt/tags/tag39.xml><?xml version="1.0" encoding="utf-8"?>
<p:tagLst xmlns:a="http://schemas.openxmlformats.org/drawingml/2006/main" xmlns:r="http://schemas.openxmlformats.org/officeDocument/2006/relationships" xmlns:p="http://schemas.openxmlformats.org/presentationml/2006/main">
  <p:tag name="MH" val="20150912105341"/>
  <p:tag name="MH_LIBRARY" val="GRAPHIC"/>
  <p:tag name="MH_TYPE" val="Other"/>
  <p:tag name="MH_ORDER" val="2"/>
</p:tagLst>
</file>

<file path=ppt/tags/tag4.xml><?xml version="1.0" encoding="utf-8"?>
<p:tagLst xmlns:a="http://schemas.openxmlformats.org/drawingml/2006/main" xmlns:r="http://schemas.openxmlformats.org/officeDocument/2006/relationships" xmlns:p="http://schemas.openxmlformats.org/presentationml/2006/main">
  <p:tag name="MH" val="20150913195800"/>
  <p:tag name="MH_LIBRARY" val="GRAPHIC"/>
  <p:tag name="MH_TYPE" val="Other"/>
  <p:tag name="MH_ORDER" val="14"/>
</p:tagLst>
</file>

<file path=ppt/tags/tag40.xml><?xml version="1.0" encoding="utf-8"?>
<p:tagLst xmlns:a="http://schemas.openxmlformats.org/drawingml/2006/main" xmlns:r="http://schemas.openxmlformats.org/officeDocument/2006/relationships" xmlns:p="http://schemas.openxmlformats.org/presentationml/2006/main">
  <p:tag name="MH" val="20150912105341"/>
  <p:tag name="MH_LIBRARY" val="GRAPHIC"/>
  <p:tag name="MH_TYPE" val="Other"/>
  <p:tag name="MH_ORDER" val="3"/>
</p:tagLst>
</file>

<file path=ppt/tags/tag41.xml><?xml version="1.0" encoding="utf-8"?>
<p:tagLst xmlns:a="http://schemas.openxmlformats.org/drawingml/2006/main" xmlns:r="http://schemas.openxmlformats.org/officeDocument/2006/relationships" xmlns:p="http://schemas.openxmlformats.org/presentationml/2006/main">
  <p:tag name="MH" val="20150912105341"/>
  <p:tag name="MH_LIBRARY" val="GRAPHIC"/>
  <p:tag name="MH_TYPE" val="Other"/>
  <p:tag name="MH_ORDER" val="4"/>
</p:tagLst>
</file>

<file path=ppt/tags/tag42.xml><?xml version="1.0" encoding="utf-8"?>
<p:tagLst xmlns:a="http://schemas.openxmlformats.org/drawingml/2006/main" xmlns:r="http://schemas.openxmlformats.org/officeDocument/2006/relationships" xmlns:p="http://schemas.openxmlformats.org/presentationml/2006/main">
  <p:tag name="MH" val="20150912105341"/>
  <p:tag name="MH_LIBRARY" val="GRAPHIC"/>
  <p:tag name="MH_TYPE" val="Other"/>
  <p:tag name="MH_ORDER" val="5"/>
</p:tagLst>
</file>

<file path=ppt/tags/tag43.xml><?xml version="1.0" encoding="utf-8"?>
<p:tagLst xmlns:a="http://schemas.openxmlformats.org/drawingml/2006/main" xmlns:r="http://schemas.openxmlformats.org/officeDocument/2006/relationships" xmlns:p="http://schemas.openxmlformats.org/presentationml/2006/main">
  <p:tag name="MH" val="20150912105341"/>
  <p:tag name="MH_LIBRARY" val="GRAPHIC"/>
  <p:tag name="MH_TYPE" val="Other"/>
  <p:tag name="MH_ORDER" val="6"/>
</p:tagLst>
</file>

<file path=ppt/tags/tag44.xml><?xml version="1.0" encoding="utf-8"?>
<p:tagLst xmlns:a="http://schemas.openxmlformats.org/drawingml/2006/main" xmlns:r="http://schemas.openxmlformats.org/officeDocument/2006/relationships" xmlns:p="http://schemas.openxmlformats.org/presentationml/2006/main">
  <p:tag name="MH" val="20150912105341"/>
  <p:tag name="MH_LIBRARY" val="GRAPHIC"/>
  <p:tag name="MH_TYPE" val="Other"/>
  <p:tag name="MH_ORDER" val="7"/>
</p:tagLst>
</file>

<file path=ppt/tags/tag45.xml><?xml version="1.0" encoding="utf-8"?>
<p:tagLst xmlns:a="http://schemas.openxmlformats.org/drawingml/2006/main" xmlns:r="http://schemas.openxmlformats.org/officeDocument/2006/relationships" xmlns:p="http://schemas.openxmlformats.org/presentationml/2006/main">
  <p:tag name="MH" val="20150912105341"/>
  <p:tag name="MH_LIBRARY" val="GRAPHIC"/>
  <p:tag name="MH_TYPE" val="Text"/>
  <p:tag name="MH_ORDER" val="1"/>
</p:tagLst>
</file>

<file path=ppt/tags/tag46.xml><?xml version="1.0" encoding="utf-8"?>
<p:tagLst xmlns:a="http://schemas.openxmlformats.org/drawingml/2006/main" xmlns:r="http://schemas.openxmlformats.org/officeDocument/2006/relationships" xmlns:p="http://schemas.openxmlformats.org/presentationml/2006/main">
  <p:tag name="MH" val="20150912105341"/>
  <p:tag name="MH_LIBRARY" val="GRAPHIC"/>
  <p:tag name="MH_TYPE" val="SubTitle"/>
  <p:tag name="MH_ORDER" val="1"/>
</p:tagLst>
</file>

<file path=ppt/tags/tag47.xml><?xml version="1.0" encoding="utf-8"?>
<p:tagLst xmlns:a="http://schemas.openxmlformats.org/drawingml/2006/main" xmlns:r="http://schemas.openxmlformats.org/officeDocument/2006/relationships" xmlns:p="http://schemas.openxmlformats.org/presentationml/2006/main">
  <p:tag name="MH" val="20150913203910"/>
  <p:tag name="MH_LIBRARY" val="GRAPHIC"/>
  <p:tag name="MH_ORDER" val="Freeform 20"/>
</p:tagLst>
</file>

<file path=ppt/tags/tag5.xml><?xml version="1.0" encoding="utf-8"?>
<p:tagLst xmlns:a="http://schemas.openxmlformats.org/drawingml/2006/main" xmlns:r="http://schemas.openxmlformats.org/officeDocument/2006/relationships" xmlns:p="http://schemas.openxmlformats.org/presentationml/2006/main">
  <p:tag name="MH" val="20150913195800"/>
  <p:tag name="MH_LIBRARY" val="GRAPHIC"/>
  <p:tag name="MH_TYPE" val="Other"/>
  <p:tag name="MH_ORDER" val="5"/>
</p:tagLst>
</file>

<file path=ppt/tags/tag6.xml><?xml version="1.0" encoding="utf-8"?>
<p:tagLst xmlns:a="http://schemas.openxmlformats.org/drawingml/2006/main" xmlns:r="http://schemas.openxmlformats.org/officeDocument/2006/relationships" xmlns:p="http://schemas.openxmlformats.org/presentationml/2006/main">
  <p:tag name="MH" val="20150913195800"/>
  <p:tag name="MH_LIBRARY" val="GRAPHIC"/>
  <p:tag name="MH_TYPE" val="Other"/>
  <p:tag name="MH_ORDER" val="13"/>
</p:tagLst>
</file>

<file path=ppt/tags/tag7.xml><?xml version="1.0" encoding="utf-8"?>
<p:tagLst xmlns:a="http://schemas.openxmlformats.org/drawingml/2006/main" xmlns:r="http://schemas.openxmlformats.org/officeDocument/2006/relationships" xmlns:p="http://schemas.openxmlformats.org/presentationml/2006/main">
  <p:tag name="MH" val="20150913195800"/>
  <p:tag name="MH_LIBRARY" val="GRAPHIC"/>
  <p:tag name="MH_TYPE" val="Other"/>
  <p:tag name="MH_ORDER" val="4"/>
</p:tagLst>
</file>

<file path=ppt/tags/tag8.xml><?xml version="1.0" encoding="utf-8"?>
<p:tagLst xmlns:a="http://schemas.openxmlformats.org/drawingml/2006/main" xmlns:r="http://schemas.openxmlformats.org/officeDocument/2006/relationships" xmlns:p="http://schemas.openxmlformats.org/presentationml/2006/main">
  <p:tag name="MH" val="20150913195800"/>
  <p:tag name="MH_LIBRARY" val="GRAPHIC"/>
  <p:tag name="MH_TYPE" val="Other"/>
  <p:tag name="MH_ORDER" val="12"/>
</p:tagLst>
</file>

<file path=ppt/tags/tag9.xml><?xml version="1.0" encoding="utf-8"?>
<p:tagLst xmlns:a="http://schemas.openxmlformats.org/drawingml/2006/main" xmlns:r="http://schemas.openxmlformats.org/officeDocument/2006/relationships" xmlns:p="http://schemas.openxmlformats.org/presentationml/2006/main">
  <p:tag name="MH" val="20150913195800"/>
  <p:tag name="MH_LIBRARY" val="GRAPHIC"/>
  <p:tag name="MH_TYPE" val="Other"/>
  <p:tag name="MH_ORDER" val="3"/>
</p:tagLst>
</file>

<file path=ppt/theme/theme1.xml><?xml version="1.0" encoding="utf-8"?>
<a:theme xmlns:a="http://schemas.openxmlformats.org/drawingml/2006/main" name="Office Theme">
  <a:themeElements>
    <a:clrScheme name="顶峰">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1704</TotalTime>
  <Words>2754</Words>
  <Application>Microsoft Office PowerPoint</Application>
  <PresentationFormat>宽屏</PresentationFormat>
  <Paragraphs>540</Paragraphs>
  <Slides>49</Slides>
  <Notes>13</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49</vt:i4>
      </vt:variant>
    </vt:vector>
  </HeadingPairs>
  <TitlesOfParts>
    <vt:vector size="67" baseType="lpstr">
      <vt:lpstr>Meiryo UI</vt:lpstr>
      <vt:lpstr>Microsoft YaHei UI</vt:lpstr>
      <vt:lpstr>MS PGothic</vt:lpstr>
      <vt:lpstr>黑体</vt:lpstr>
      <vt:lpstr>华文楷体</vt:lpstr>
      <vt:lpstr>华文中宋</vt:lpstr>
      <vt:lpstr>宋体</vt:lpstr>
      <vt:lpstr>微软雅黑</vt:lpstr>
      <vt:lpstr>Aharoni</vt:lpstr>
      <vt:lpstr>Arial</vt:lpstr>
      <vt:lpstr>Britannic Bold</vt:lpstr>
      <vt:lpstr>Calibri</vt:lpstr>
      <vt:lpstr>Calibri Light</vt:lpstr>
      <vt:lpstr>Corbel</vt:lpstr>
      <vt:lpstr>Gill Sans MT</vt:lpstr>
      <vt:lpstr>Wingdings</vt:lpstr>
      <vt:lpstr>Wingdings 2</vt:lpstr>
      <vt:lpstr>Office Theme</vt:lpstr>
      <vt:lpstr>图形警示上烟包未见曙光</vt:lpstr>
      <vt:lpstr>PowerPoint 演示文稿</vt:lpstr>
      <vt:lpstr>PowerPoint 演示文稿</vt:lpstr>
      <vt:lpstr>PowerPoint 演示文稿</vt:lpstr>
      <vt:lpstr>如何挽救生命？</vt:lpstr>
      <vt:lpstr>PowerPoint 演示文稿</vt:lpstr>
      <vt:lpstr>PowerPoint 演示文稿</vt:lpstr>
      <vt:lpstr>PowerPoint 演示文稿</vt:lpstr>
      <vt:lpstr>PowerPoint 演示文稿</vt:lpstr>
      <vt:lpstr> 图形警示上烟包的呼吁 从未间歇过</vt:lpstr>
      <vt:lpstr>PowerPoint 演示文稿</vt:lpstr>
      <vt:lpstr>全国控烟巡展受欢迎  老百姓力挺图形警示上烟包    </vt:lpstr>
      <vt:lpstr>PowerPoint 演示文稿</vt:lpstr>
      <vt:lpstr>《政府信息公开条例》</vt:lpstr>
      <vt:lpstr>烟草业——应付、拖延</vt:lpstr>
      <vt:lpstr>2011年中国烟草总公司改进烟包警语的设计 </vt:lpstr>
      <vt:lpstr>２０１５ 烟草业的拖延策略</vt:lpstr>
      <vt:lpstr>PowerPoint 演示文稿</vt:lpstr>
      <vt:lpstr>PowerPoint 演示文稿</vt:lpstr>
      <vt:lpstr>      图形警示上烟包理由充分</vt:lpstr>
      <vt:lpstr>2009年　对政协委员提案回复</vt:lpstr>
      <vt:lpstr>2010年</vt:lpstr>
      <vt:lpstr>国家烟草专卖局 　对十一届全国人大四次会议建议的答复</vt:lpstr>
      <vt:lpstr>2012年　国家烟草专卖局对政协委员提案回复</vt:lpstr>
      <vt:lpstr>  2013年　　烟草专卖局答复人大代表提案  </vt:lpstr>
      <vt:lpstr>拒绝图形警示上烟包的理由</vt:lpstr>
      <vt:lpstr>控烟机制的问题</vt:lpstr>
      <vt:lpstr>可以清楚地看到： </vt:lpstr>
      <vt:lpstr>PowerPoint 演示文稿</vt:lpstr>
      <vt:lpstr>PowerPoint 演示文稿</vt:lpstr>
      <vt:lpstr>PowerPoint 演示文稿</vt:lpstr>
      <vt:lpstr>PowerPoint 演示文稿</vt:lpstr>
      <vt:lpstr>PowerPoint 演示文稿</vt:lpstr>
      <vt:lpstr>泰国</vt:lpstr>
      <vt:lpstr>PowerPoint 演示文稿</vt:lpstr>
      <vt:lpstr>３.向全警示包装发展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再次强烈呼吁： 图形警示上烟包，时不我待！ </vt:lpstr>
      <vt:lpstr>PowerPoint 演示文稿</vt:lpstr>
    </vt:vector>
  </TitlesOfParts>
  <Company>Sky123.Org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微软用户</dc:creator>
  <cp:lastModifiedBy>微软用户</cp:lastModifiedBy>
  <cp:revision>148</cp:revision>
  <dcterms:created xsi:type="dcterms:W3CDTF">2015-12-24T06:52:20Z</dcterms:created>
  <dcterms:modified xsi:type="dcterms:W3CDTF">2015-12-30T04:28:27Z</dcterms:modified>
</cp:coreProperties>
</file>