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diagrams/colors7.xml" ContentType="application/vnd.openxmlformats-officedocument.drawingml.diagramColors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60" r:id="rId4"/>
    <p:sldId id="378" r:id="rId5"/>
    <p:sldId id="379" r:id="rId6"/>
    <p:sldId id="288" r:id="rId7"/>
    <p:sldId id="289" r:id="rId8"/>
    <p:sldId id="391" r:id="rId9"/>
    <p:sldId id="398" r:id="rId10"/>
    <p:sldId id="380" r:id="rId11"/>
    <p:sldId id="388" r:id="rId12"/>
    <p:sldId id="383" r:id="rId13"/>
    <p:sldId id="386" r:id="rId14"/>
    <p:sldId id="384" r:id="rId15"/>
    <p:sldId id="392" r:id="rId16"/>
    <p:sldId id="368" r:id="rId17"/>
    <p:sldId id="358" r:id="rId18"/>
    <p:sldId id="394" r:id="rId19"/>
    <p:sldId id="267" r:id="rId20"/>
    <p:sldId id="407" r:id="rId21"/>
    <p:sldId id="399" r:id="rId22"/>
    <p:sldId id="400" r:id="rId23"/>
    <p:sldId id="395" r:id="rId24"/>
    <p:sldId id="408" r:id="rId25"/>
    <p:sldId id="414" r:id="rId26"/>
    <p:sldId id="415" r:id="rId27"/>
    <p:sldId id="419" r:id="rId28"/>
    <p:sldId id="405" r:id="rId29"/>
    <p:sldId id="396" r:id="rId30"/>
    <p:sldId id="397" r:id="rId31"/>
    <p:sldId id="290" r:id="rId3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069221-FA02-45F5-B6C8-8F8CFC0E2A5F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1954144-A693-41A4-8E40-625222E48D6D}">
      <dgm:prSet phldrT="[文本]" custT="1"/>
      <dgm:spPr/>
      <dgm:t>
        <a:bodyPr/>
        <a:lstStyle/>
        <a:p>
          <a:r>
            <a:rPr lang="en-US" altLang="zh-CN" sz="2400" b="1" dirty="0">
              <a:latin typeface="微软雅黑" pitchFamily="34" charset="-122"/>
              <a:ea typeface="微软雅黑" pitchFamily="34" charset="-122"/>
            </a:rPr>
            <a:t>9487.5</a:t>
          </a:r>
          <a:r>
            <a:rPr lang="zh-CN" altLang="en-US" sz="2400" dirty="0">
              <a:latin typeface="微软雅黑" pitchFamily="34" charset="-122"/>
              <a:ea typeface="微软雅黑" pitchFamily="34" charset="-122"/>
            </a:rPr>
            <a:t>万人</a:t>
          </a:r>
          <a:endParaRPr lang="en-US" altLang="zh-CN" sz="2400" dirty="0">
            <a:latin typeface="微软雅黑" pitchFamily="34" charset="-122"/>
            <a:ea typeface="微软雅黑" pitchFamily="34" charset="-122"/>
          </a:endParaRPr>
        </a:p>
        <a:p>
          <a:r>
            <a:rPr lang="zh-CN" altLang="en-US" sz="2400" dirty="0">
              <a:latin typeface="微软雅黑" pitchFamily="34" charset="-122"/>
              <a:ea typeface="微软雅黑" pitchFamily="34" charset="-122"/>
            </a:rPr>
            <a:t>活跃志愿者总数</a:t>
          </a:r>
        </a:p>
      </dgm:t>
    </dgm:pt>
    <dgm:pt modelId="{9EE7E768-7BC6-49B7-8910-CF818B30DF3A}" type="parTrans" cxnId="{40A21303-0B72-48CD-BD3D-C20EB07A36BB}">
      <dgm:prSet/>
      <dgm:spPr/>
      <dgm:t>
        <a:bodyPr/>
        <a:lstStyle/>
        <a:p>
          <a:endParaRPr lang="zh-CN" altLang="en-US" sz="2400">
            <a:latin typeface="微软雅黑" pitchFamily="34" charset="-122"/>
            <a:ea typeface="微软雅黑" pitchFamily="34" charset="-122"/>
          </a:endParaRPr>
        </a:p>
      </dgm:t>
    </dgm:pt>
    <dgm:pt modelId="{F21824BC-9DFC-4018-AC48-BB18F8E3ED41}" type="sibTrans" cxnId="{40A21303-0B72-48CD-BD3D-C20EB07A36BB}">
      <dgm:prSet/>
      <dgm:spPr/>
      <dgm:t>
        <a:bodyPr/>
        <a:lstStyle/>
        <a:p>
          <a:endParaRPr lang="zh-CN" altLang="en-US" sz="2400">
            <a:latin typeface="微软雅黑" pitchFamily="34" charset="-122"/>
            <a:ea typeface="微软雅黑" pitchFamily="34" charset="-122"/>
          </a:endParaRPr>
        </a:p>
      </dgm:t>
    </dgm:pt>
    <dgm:pt modelId="{2E28B2EE-C3A3-48EC-81BC-46A653A08D9D}">
      <dgm:prSet phldrT="[文本]" custT="1"/>
      <dgm:spPr/>
      <dgm:t>
        <a:bodyPr/>
        <a:lstStyle/>
        <a:p>
          <a:r>
            <a:rPr lang="en-US" altLang="zh-CN" sz="2400" b="1" dirty="0">
              <a:latin typeface="微软雅黑" pitchFamily="34" charset="-122"/>
              <a:ea typeface="微软雅黑" pitchFamily="34" charset="-122"/>
            </a:rPr>
            <a:t>6.9%</a:t>
          </a:r>
        </a:p>
        <a:p>
          <a:r>
            <a:rPr lang="zh-CN" altLang="en-US" sz="2400" dirty="0">
              <a:latin typeface="微软雅黑" pitchFamily="34" charset="-122"/>
              <a:ea typeface="微软雅黑" pitchFamily="34" charset="-122"/>
            </a:rPr>
            <a:t>志愿者捐赠率</a:t>
          </a:r>
        </a:p>
      </dgm:t>
    </dgm:pt>
    <dgm:pt modelId="{30FFCB02-ED09-4715-BB9D-C4B66A33888A}" type="parTrans" cxnId="{7693B8F5-053F-45A2-B561-26C654D4030F}">
      <dgm:prSet/>
      <dgm:spPr/>
      <dgm:t>
        <a:bodyPr/>
        <a:lstStyle/>
        <a:p>
          <a:endParaRPr lang="zh-CN" altLang="en-US" sz="2400">
            <a:latin typeface="微软雅黑" pitchFamily="34" charset="-122"/>
            <a:ea typeface="微软雅黑" pitchFamily="34" charset="-122"/>
          </a:endParaRPr>
        </a:p>
      </dgm:t>
    </dgm:pt>
    <dgm:pt modelId="{6D5819D4-4564-416B-993C-0F048563612F}" type="sibTrans" cxnId="{7693B8F5-053F-45A2-B561-26C654D4030F}">
      <dgm:prSet/>
      <dgm:spPr/>
      <dgm:t>
        <a:bodyPr/>
        <a:lstStyle/>
        <a:p>
          <a:endParaRPr lang="zh-CN" altLang="en-US" sz="2400">
            <a:latin typeface="微软雅黑" pitchFamily="34" charset="-122"/>
            <a:ea typeface="微软雅黑" pitchFamily="34" charset="-122"/>
          </a:endParaRPr>
        </a:p>
      </dgm:t>
    </dgm:pt>
    <dgm:pt modelId="{292C4C8C-EE4D-4B39-B100-ADED9597F0DB}">
      <dgm:prSet phldrT="[文本]" custT="1"/>
      <dgm:spPr/>
      <dgm:t>
        <a:bodyPr/>
        <a:lstStyle/>
        <a:p>
          <a:r>
            <a:rPr lang="en-US" altLang="zh-CN" sz="2400" b="1" dirty="0">
              <a:latin typeface="微软雅黑" pitchFamily="34" charset="-122"/>
              <a:ea typeface="微软雅黑" pitchFamily="34" charset="-122"/>
            </a:rPr>
            <a:t>15.59</a:t>
          </a:r>
          <a:r>
            <a:rPr lang="zh-CN" altLang="en-US" sz="2400" dirty="0">
              <a:latin typeface="微软雅黑" pitchFamily="34" charset="-122"/>
              <a:ea typeface="微软雅黑" pitchFamily="34" charset="-122"/>
            </a:rPr>
            <a:t>亿小时</a:t>
          </a:r>
          <a:endParaRPr lang="en-US" altLang="zh-CN" sz="2400" dirty="0">
            <a:latin typeface="微软雅黑" pitchFamily="34" charset="-122"/>
            <a:ea typeface="微软雅黑" pitchFamily="34" charset="-122"/>
          </a:endParaRPr>
        </a:p>
        <a:p>
          <a:r>
            <a:rPr lang="zh-CN" altLang="en-US" sz="2400" dirty="0">
              <a:latin typeface="微软雅黑" pitchFamily="34" charset="-122"/>
              <a:ea typeface="微软雅黑" pitchFamily="34" charset="-122"/>
            </a:rPr>
            <a:t>志愿者捐赠时间</a:t>
          </a:r>
        </a:p>
      </dgm:t>
    </dgm:pt>
    <dgm:pt modelId="{2D4C226E-C467-4A93-8C9A-DBC8CF554B6D}" type="parTrans" cxnId="{563F3576-23C3-4E0B-8141-451C3DEACC16}">
      <dgm:prSet/>
      <dgm:spPr/>
      <dgm:t>
        <a:bodyPr/>
        <a:lstStyle/>
        <a:p>
          <a:endParaRPr lang="zh-CN" altLang="en-US" sz="2400">
            <a:latin typeface="微软雅黑" pitchFamily="34" charset="-122"/>
            <a:ea typeface="微软雅黑" pitchFamily="34" charset="-122"/>
          </a:endParaRPr>
        </a:p>
      </dgm:t>
    </dgm:pt>
    <dgm:pt modelId="{24659DCF-BB79-483B-B8EE-844BD1F1B4E2}" type="sibTrans" cxnId="{563F3576-23C3-4E0B-8141-451C3DEACC16}">
      <dgm:prSet/>
      <dgm:spPr/>
      <dgm:t>
        <a:bodyPr/>
        <a:lstStyle/>
        <a:p>
          <a:endParaRPr lang="zh-CN" altLang="en-US" sz="2400">
            <a:latin typeface="微软雅黑" pitchFamily="34" charset="-122"/>
            <a:ea typeface="微软雅黑" pitchFamily="34" charset="-122"/>
          </a:endParaRPr>
        </a:p>
      </dgm:t>
    </dgm:pt>
    <dgm:pt modelId="{ACF6C53D-A1EB-4BE3-A2FD-B22594ACD15D}">
      <dgm:prSet phldrT="[文本]" custT="1"/>
      <dgm:spPr/>
      <dgm:t>
        <a:bodyPr/>
        <a:lstStyle/>
        <a:p>
          <a:r>
            <a:rPr lang="en-US" altLang="zh-CN" sz="2400" b="1" dirty="0">
              <a:latin typeface="微软雅黑" pitchFamily="34" charset="-122"/>
              <a:ea typeface="微软雅黑" pitchFamily="34" charset="-122"/>
            </a:rPr>
            <a:t>600</a:t>
          </a:r>
          <a:r>
            <a:rPr lang="zh-CN" altLang="en-US" sz="2400" dirty="0">
              <a:latin typeface="微软雅黑" pitchFamily="34" charset="-122"/>
              <a:ea typeface="微软雅黑" pitchFamily="34" charset="-122"/>
            </a:rPr>
            <a:t>亿元</a:t>
          </a:r>
          <a:endParaRPr lang="en-US" altLang="zh-CN" sz="2400" dirty="0">
            <a:latin typeface="微软雅黑" pitchFamily="34" charset="-122"/>
            <a:ea typeface="微软雅黑" pitchFamily="34" charset="-122"/>
          </a:endParaRPr>
        </a:p>
        <a:p>
          <a:r>
            <a:rPr lang="zh-CN" altLang="en-US" sz="2400" dirty="0">
              <a:latin typeface="微软雅黑" pitchFamily="34" charset="-122"/>
              <a:ea typeface="微软雅黑" pitchFamily="34" charset="-122"/>
            </a:rPr>
            <a:t>志愿者捐赠价值</a:t>
          </a:r>
        </a:p>
      </dgm:t>
    </dgm:pt>
    <dgm:pt modelId="{83905622-990D-42E2-B54C-A64ED9ECCC83}" type="parTrans" cxnId="{44F0B084-FC85-4B23-AEF7-413C268368B2}">
      <dgm:prSet/>
      <dgm:spPr/>
      <dgm:t>
        <a:bodyPr/>
        <a:lstStyle/>
        <a:p>
          <a:endParaRPr lang="zh-CN" altLang="en-US" sz="2400">
            <a:latin typeface="微软雅黑" pitchFamily="34" charset="-122"/>
            <a:ea typeface="微软雅黑" pitchFamily="34" charset="-122"/>
          </a:endParaRPr>
        </a:p>
      </dgm:t>
    </dgm:pt>
    <dgm:pt modelId="{82A884B7-2879-4B01-9B71-0D030F574DC9}" type="sibTrans" cxnId="{44F0B084-FC85-4B23-AEF7-413C268368B2}">
      <dgm:prSet/>
      <dgm:spPr/>
      <dgm:t>
        <a:bodyPr/>
        <a:lstStyle/>
        <a:p>
          <a:endParaRPr lang="zh-CN" altLang="en-US" sz="2400">
            <a:latin typeface="微软雅黑" pitchFamily="34" charset="-122"/>
            <a:ea typeface="微软雅黑" pitchFamily="34" charset="-122"/>
          </a:endParaRPr>
        </a:p>
      </dgm:t>
    </dgm:pt>
    <dgm:pt modelId="{32304745-796E-4E7B-94FE-4363DC0A0830}" type="pres">
      <dgm:prSet presAssocID="{E6069221-FA02-45F5-B6C8-8F8CFC0E2A5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A3781F0-A492-41D2-B139-696B67E18B3A}" type="pres">
      <dgm:prSet presAssocID="{D1954144-A693-41A4-8E40-625222E48D6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A3E1232-78BA-4359-9F8C-AF21AFFB480D}" type="pres">
      <dgm:prSet presAssocID="{F21824BC-9DFC-4018-AC48-BB18F8E3ED41}" presName="sibTrans" presStyleCnt="0"/>
      <dgm:spPr/>
    </dgm:pt>
    <dgm:pt modelId="{CD4998A0-665B-433A-8BCE-2FF311021BFF}" type="pres">
      <dgm:prSet presAssocID="{2E28B2EE-C3A3-48EC-81BC-46A653A08D9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D9086FB-AD03-4729-86E3-7224F69C6112}" type="pres">
      <dgm:prSet presAssocID="{6D5819D4-4564-416B-993C-0F048563612F}" presName="sibTrans" presStyleCnt="0"/>
      <dgm:spPr/>
    </dgm:pt>
    <dgm:pt modelId="{0B140176-636D-4B39-B257-3FF53C48F227}" type="pres">
      <dgm:prSet presAssocID="{292C4C8C-EE4D-4B39-B100-ADED9597F0D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F3237AA-AECC-4E8E-A952-A4205E4CA43F}" type="pres">
      <dgm:prSet presAssocID="{24659DCF-BB79-483B-B8EE-844BD1F1B4E2}" presName="sibTrans" presStyleCnt="0"/>
      <dgm:spPr/>
    </dgm:pt>
    <dgm:pt modelId="{B2059755-32AF-40A0-A8C7-1C93F47741DD}" type="pres">
      <dgm:prSet presAssocID="{ACF6C53D-A1EB-4BE3-A2FD-B22594ACD15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D2E77CB-FCC9-49A6-B594-95B33B9C6AC6}" type="presOf" srcId="{ACF6C53D-A1EB-4BE3-A2FD-B22594ACD15D}" destId="{B2059755-32AF-40A0-A8C7-1C93F47741DD}" srcOrd="0" destOrd="0" presId="urn:microsoft.com/office/officeart/2005/8/layout/default#1"/>
    <dgm:cxn modelId="{40A21303-0B72-48CD-BD3D-C20EB07A36BB}" srcId="{E6069221-FA02-45F5-B6C8-8F8CFC0E2A5F}" destId="{D1954144-A693-41A4-8E40-625222E48D6D}" srcOrd="0" destOrd="0" parTransId="{9EE7E768-7BC6-49B7-8910-CF818B30DF3A}" sibTransId="{F21824BC-9DFC-4018-AC48-BB18F8E3ED41}"/>
    <dgm:cxn modelId="{3C1A937B-02CE-4F46-95D4-9565E76E7A54}" type="presOf" srcId="{292C4C8C-EE4D-4B39-B100-ADED9597F0DB}" destId="{0B140176-636D-4B39-B257-3FF53C48F227}" srcOrd="0" destOrd="0" presId="urn:microsoft.com/office/officeart/2005/8/layout/default#1"/>
    <dgm:cxn modelId="{3C997201-D00D-434F-8502-13E868B43785}" type="presOf" srcId="{D1954144-A693-41A4-8E40-625222E48D6D}" destId="{4A3781F0-A492-41D2-B139-696B67E18B3A}" srcOrd="0" destOrd="0" presId="urn:microsoft.com/office/officeart/2005/8/layout/default#1"/>
    <dgm:cxn modelId="{C561074A-54D0-4D4D-90FD-AD1F64718936}" type="presOf" srcId="{E6069221-FA02-45F5-B6C8-8F8CFC0E2A5F}" destId="{32304745-796E-4E7B-94FE-4363DC0A0830}" srcOrd="0" destOrd="0" presId="urn:microsoft.com/office/officeart/2005/8/layout/default#1"/>
    <dgm:cxn modelId="{44F0B084-FC85-4B23-AEF7-413C268368B2}" srcId="{E6069221-FA02-45F5-B6C8-8F8CFC0E2A5F}" destId="{ACF6C53D-A1EB-4BE3-A2FD-B22594ACD15D}" srcOrd="3" destOrd="0" parTransId="{83905622-990D-42E2-B54C-A64ED9ECCC83}" sibTransId="{82A884B7-2879-4B01-9B71-0D030F574DC9}"/>
    <dgm:cxn modelId="{563F3576-23C3-4E0B-8141-451C3DEACC16}" srcId="{E6069221-FA02-45F5-B6C8-8F8CFC0E2A5F}" destId="{292C4C8C-EE4D-4B39-B100-ADED9597F0DB}" srcOrd="2" destOrd="0" parTransId="{2D4C226E-C467-4A93-8C9A-DBC8CF554B6D}" sibTransId="{24659DCF-BB79-483B-B8EE-844BD1F1B4E2}"/>
    <dgm:cxn modelId="{7693B8F5-053F-45A2-B561-26C654D4030F}" srcId="{E6069221-FA02-45F5-B6C8-8F8CFC0E2A5F}" destId="{2E28B2EE-C3A3-48EC-81BC-46A653A08D9D}" srcOrd="1" destOrd="0" parTransId="{30FFCB02-ED09-4715-BB9D-C4B66A33888A}" sibTransId="{6D5819D4-4564-416B-993C-0F048563612F}"/>
    <dgm:cxn modelId="{3C88E8F9-D2F1-432E-AAD8-73B9869C6208}" type="presOf" srcId="{2E28B2EE-C3A3-48EC-81BC-46A653A08D9D}" destId="{CD4998A0-665B-433A-8BCE-2FF311021BFF}" srcOrd="0" destOrd="0" presId="urn:microsoft.com/office/officeart/2005/8/layout/default#1"/>
    <dgm:cxn modelId="{6DAF5520-37D3-4089-87E1-C662FC01125D}" type="presParOf" srcId="{32304745-796E-4E7B-94FE-4363DC0A0830}" destId="{4A3781F0-A492-41D2-B139-696B67E18B3A}" srcOrd="0" destOrd="0" presId="urn:microsoft.com/office/officeart/2005/8/layout/default#1"/>
    <dgm:cxn modelId="{B42724E3-DF3A-44FD-85B1-D33717B3F0A9}" type="presParOf" srcId="{32304745-796E-4E7B-94FE-4363DC0A0830}" destId="{3A3E1232-78BA-4359-9F8C-AF21AFFB480D}" srcOrd="1" destOrd="0" presId="urn:microsoft.com/office/officeart/2005/8/layout/default#1"/>
    <dgm:cxn modelId="{6D2E36E2-21D6-4E8E-A224-35CD1024D6E8}" type="presParOf" srcId="{32304745-796E-4E7B-94FE-4363DC0A0830}" destId="{CD4998A0-665B-433A-8BCE-2FF311021BFF}" srcOrd="2" destOrd="0" presId="urn:microsoft.com/office/officeart/2005/8/layout/default#1"/>
    <dgm:cxn modelId="{4F9ED23D-77F0-4E16-A390-95EE69B10D6A}" type="presParOf" srcId="{32304745-796E-4E7B-94FE-4363DC0A0830}" destId="{2D9086FB-AD03-4729-86E3-7224F69C6112}" srcOrd="3" destOrd="0" presId="urn:microsoft.com/office/officeart/2005/8/layout/default#1"/>
    <dgm:cxn modelId="{BC8F0E0A-C0C5-495E-B7CA-C58CA9EAF1A1}" type="presParOf" srcId="{32304745-796E-4E7B-94FE-4363DC0A0830}" destId="{0B140176-636D-4B39-B257-3FF53C48F227}" srcOrd="4" destOrd="0" presId="urn:microsoft.com/office/officeart/2005/8/layout/default#1"/>
    <dgm:cxn modelId="{1B497D58-8300-4DB0-A695-24D5AFB8BDF7}" type="presParOf" srcId="{32304745-796E-4E7B-94FE-4363DC0A0830}" destId="{AF3237AA-AECC-4E8E-A952-A4205E4CA43F}" srcOrd="5" destOrd="0" presId="urn:microsoft.com/office/officeart/2005/8/layout/default#1"/>
    <dgm:cxn modelId="{F7D48FD5-E88C-4062-89DA-0C6C730F62CA}" type="presParOf" srcId="{32304745-796E-4E7B-94FE-4363DC0A0830}" destId="{B2059755-32AF-40A0-A8C7-1C93F47741DD}" srcOrd="6" destOrd="0" presId="urn:microsoft.com/office/officeart/2005/8/layout/default#1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3C5AE8A-E51E-40B6-87D2-686066461E34}" type="doc">
      <dgm:prSet loTypeId="urn:microsoft.com/office/officeart/2005/8/layout/cycle4#1" loCatId="cycle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03C157DD-9436-4AAD-9B5B-ECAC1F198E6A}">
      <dgm:prSet phldrT="[文本]"/>
      <dgm:spPr/>
      <dgm:t>
        <a:bodyPr/>
        <a:lstStyle/>
        <a:p>
          <a:r>
            <a:rPr lang="zh-CN" altLang="en-US" b="1" dirty="0" smtClean="0">
              <a:latin typeface="微软雅黑" pitchFamily="34" charset="-122"/>
              <a:ea typeface="微软雅黑" pitchFamily="34" charset="-122"/>
            </a:rPr>
            <a:t>需求评估</a:t>
          </a:r>
          <a:r>
            <a:rPr lang="en-US" altLang="zh-CN" b="1" dirty="0" smtClean="0">
              <a:latin typeface="微软雅黑" pitchFamily="34" charset="-122"/>
              <a:ea typeface="微软雅黑" pitchFamily="34" charset="-122"/>
            </a:rPr>
            <a:t/>
          </a:r>
          <a:br>
            <a:rPr lang="en-US" altLang="zh-CN" b="1" dirty="0" smtClean="0">
              <a:latin typeface="微软雅黑" pitchFamily="34" charset="-122"/>
              <a:ea typeface="微软雅黑" pitchFamily="34" charset="-122"/>
            </a:rPr>
          </a:br>
          <a:r>
            <a:rPr lang="zh-CN" altLang="en-US" b="1" dirty="0" smtClean="0">
              <a:latin typeface="微软雅黑" pitchFamily="34" charset="-122"/>
              <a:ea typeface="微软雅黑" pitchFamily="34" charset="-122"/>
            </a:rPr>
            <a:t>项目规划</a:t>
          </a:r>
          <a:endParaRPr lang="zh-CN" altLang="en-US" b="1" dirty="0">
            <a:latin typeface="微软雅黑" pitchFamily="34" charset="-122"/>
            <a:ea typeface="微软雅黑" pitchFamily="34" charset="-122"/>
          </a:endParaRPr>
        </a:p>
      </dgm:t>
    </dgm:pt>
    <dgm:pt modelId="{0C52904D-B6A1-4F3E-BD3A-E72E1F1558BE}" type="parTrans" cxnId="{540898F3-D6BA-480B-A414-646645F9C209}">
      <dgm:prSet/>
      <dgm:spPr/>
      <dgm:t>
        <a:bodyPr/>
        <a:lstStyle/>
        <a:p>
          <a:endParaRPr lang="zh-CN" altLang="en-US" b="1">
            <a:latin typeface="微软雅黑" pitchFamily="34" charset="-122"/>
            <a:ea typeface="微软雅黑" pitchFamily="34" charset="-122"/>
          </a:endParaRPr>
        </a:p>
      </dgm:t>
    </dgm:pt>
    <dgm:pt modelId="{D5570A82-9960-4817-ABF2-3AEC368F1055}" type="sibTrans" cxnId="{540898F3-D6BA-480B-A414-646645F9C209}">
      <dgm:prSet/>
      <dgm:spPr/>
      <dgm:t>
        <a:bodyPr/>
        <a:lstStyle/>
        <a:p>
          <a:endParaRPr lang="zh-CN" altLang="en-US" b="1">
            <a:latin typeface="微软雅黑" pitchFamily="34" charset="-122"/>
            <a:ea typeface="微软雅黑" pitchFamily="34" charset="-122"/>
          </a:endParaRPr>
        </a:p>
      </dgm:t>
    </dgm:pt>
    <dgm:pt modelId="{DAFCE726-EEA0-4760-BDC0-7ABFDEA5265A}">
      <dgm:prSet phldrT="[文本]"/>
      <dgm:spPr/>
      <dgm:t>
        <a:bodyPr/>
        <a:lstStyle/>
        <a:p>
          <a:r>
            <a:rPr lang="zh-CN" altLang="en-US" b="1" dirty="0" smtClean="0">
              <a:latin typeface="微软雅黑" pitchFamily="34" charset="-122"/>
              <a:ea typeface="微软雅黑" pitchFamily="34" charset="-122"/>
            </a:rPr>
            <a:t>规划</a:t>
          </a:r>
          <a:endParaRPr lang="zh-CN" altLang="en-US" b="1" dirty="0">
            <a:latin typeface="微软雅黑" pitchFamily="34" charset="-122"/>
            <a:ea typeface="微软雅黑" pitchFamily="34" charset="-122"/>
          </a:endParaRPr>
        </a:p>
      </dgm:t>
    </dgm:pt>
    <dgm:pt modelId="{CC0C43F1-3940-4213-90E9-400796FE74E9}" type="parTrans" cxnId="{8546EE5F-5BF1-477E-B3A0-52B31D42A0AE}">
      <dgm:prSet/>
      <dgm:spPr/>
      <dgm:t>
        <a:bodyPr/>
        <a:lstStyle/>
        <a:p>
          <a:endParaRPr lang="zh-CN" altLang="en-US" b="1">
            <a:latin typeface="微软雅黑" pitchFamily="34" charset="-122"/>
            <a:ea typeface="微软雅黑" pitchFamily="34" charset="-122"/>
          </a:endParaRPr>
        </a:p>
      </dgm:t>
    </dgm:pt>
    <dgm:pt modelId="{9DEBF917-926E-4706-86B6-FF83CAE06195}" type="sibTrans" cxnId="{8546EE5F-5BF1-477E-B3A0-52B31D42A0AE}">
      <dgm:prSet/>
      <dgm:spPr/>
      <dgm:t>
        <a:bodyPr/>
        <a:lstStyle/>
        <a:p>
          <a:endParaRPr lang="zh-CN" altLang="en-US" b="1">
            <a:latin typeface="微软雅黑" pitchFamily="34" charset="-122"/>
            <a:ea typeface="微软雅黑" pitchFamily="34" charset="-122"/>
          </a:endParaRPr>
        </a:p>
      </dgm:t>
    </dgm:pt>
    <dgm:pt modelId="{9115AF9B-8505-4716-9A23-9247F22C585E}">
      <dgm:prSet phldrT="[文本]"/>
      <dgm:spPr/>
      <dgm:t>
        <a:bodyPr/>
        <a:lstStyle/>
        <a:p>
          <a:r>
            <a:rPr lang="zh-CN" altLang="en-US" b="1" dirty="0" smtClean="0">
              <a:latin typeface="微软雅黑" pitchFamily="34" charset="-122"/>
              <a:ea typeface="微软雅黑" pitchFamily="34" charset="-122"/>
            </a:rPr>
            <a:t>基础施设</a:t>
          </a:r>
          <a:r>
            <a:rPr lang="en-US" altLang="zh-CN" b="1" dirty="0" smtClean="0">
              <a:latin typeface="微软雅黑" pitchFamily="34" charset="-122"/>
              <a:ea typeface="微软雅黑" pitchFamily="34" charset="-122"/>
            </a:rPr>
            <a:t/>
          </a:r>
          <a:br>
            <a:rPr lang="en-US" altLang="zh-CN" b="1" dirty="0" smtClean="0">
              <a:latin typeface="微软雅黑" pitchFamily="34" charset="-122"/>
              <a:ea typeface="微软雅黑" pitchFamily="34" charset="-122"/>
            </a:rPr>
          </a:br>
          <a:r>
            <a:rPr lang="zh-CN" altLang="en-US" b="1" dirty="0" smtClean="0">
              <a:latin typeface="微软雅黑" pitchFamily="34" charset="-122"/>
              <a:ea typeface="微软雅黑" pitchFamily="34" charset="-122"/>
            </a:rPr>
            <a:t>风险保障</a:t>
          </a:r>
          <a:endParaRPr lang="zh-CN" altLang="en-US" b="1" dirty="0">
            <a:latin typeface="微软雅黑" pitchFamily="34" charset="-122"/>
            <a:ea typeface="微软雅黑" pitchFamily="34" charset="-122"/>
          </a:endParaRPr>
        </a:p>
      </dgm:t>
    </dgm:pt>
    <dgm:pt modelId="{2479AEE1-6940-4A42-928B-6C05243EADB5}" type="parTrans" cxnId="{6DA892DF-D976-4A85-94AF-3EA7454BB9C2}">
      <dgm:prSet/>
      <dgm:spPr/>
      <dgm:t>
        <a:bodyPr/>
        <a:lstStyle/>
        <a:p>
          <a:endParaRPr lang="zh-CN" altLang="en-US" b="1">
            <a:latin typeface="微软雅黑" pitchFamily="34" charset="-122"/>
            <a:ea typeface="微软雅黑" pitchFamily="34" charset="-122"/>
          </a:endParaRPr>
        </a:p>
      </dgm:t>
    </dgm:pt>
    <dgm:pt modelId="{C90C9F23-B93C-4F27-8819-5848740B3DD5}" type="sibTrans" cxnId="{6DA892DF-D976-4A85-94AF-3EA7454BB9C2}">
      <dgm:prSet/>
      <dgm:spPr/>
      <dgm:t>
        <a:bodyPr/>
        <a:lstStyle/>
        <a:p>
          <a:endParaRPr lang="zh-CN" altLang="en-US" b="1">
            <a:latin typeface="微软雅黑" pitchFamily="34" charset="-122"/>
            <a:ea typeface="微软雅黑" pitchFamily="34" charset="-122"/>
          </a:endParaRPr>
        </a:p>
      </dgm:t>
    </dgm:pt>
    <dgm:pt modelId="{CFF180ED-8A4D-4196-9923-D258C680ECA0}">
      <dgm:prSet phldrT="[文本]"/>
      <dgm:spPr/>
      <dgm:t>
        <a:bodyPr/>
        <a:lstStyle/>
        <a:p>
          <a:r>
            <a:rPr lang="zh-CN" altLang="en-US" b="1" dirty="0" smtClean="0">
              <a:latin typeface="微软雅黑" pitchFamily="34" charset="-122"/>
              <a:ea typeface="微软雅黑" pitchFamily="34" charset="-122"/>
            </a:rPr>
            <a:t>保障</a:t>
          </a:r>
          <a:endParaRPr lang="zh-CN" altLang="en-US" b="1" dirty="0">
            <a:latin typeface="微软雅黑" pitchFamily="34" charset="-122"/>
            <a:ea typeface="微软雅黑" pitchFamily="34" charset="-122"/>
          </a:endParaRPr>
        </a:p>
      </dgm:t>
    </dgm:pt>
    <dgm:pt modelId="{8EE581E5-9087-4BF8-9B0F-A65071E0CF2F}" type="parTrans" cxnId="{F7B1C2F0-9359-4279-A496-C3FB6EF30862}">
      <dgm:prSet/>
      <dgm:spPr/>
      <dgm:t>
        <a:bodyPr/>
        <a:lstStyle/>
        <a:p>
          <a:endParaRPr lang="zh-CN" altLang="en-US" b="1">
            <a:latin typeface="微软雅黑" pitchFamily="34" charset="-122"/>
            <a:ea typeface="微软雅黑" pitchFamily="34" charset="-122"/>
          </a:endParaRPr>
        </a:p>
      </dgm:t>
    </dgm:pt>
    <dgm:pt modelId="{EDA995A4-496C-445E-B761-4F0277097DC3}" type="sibTrans" cxnId="{F7B1C2F0-9359-4279-A496-C3FB6EF30862}">
      <dgm:prSet/>
      <dgm:spPr/>
      <dgm:t>
        <a:bodyPr/>
        <a:lstStyle/>
        <a:p>
          <a:endParaRPr lang="zh-CN" altLang="en-US" b="1">
            <a:latin typeface="微软雅黑" pitchFamily="34" charset="-122"/>
            <a:ea typeface="微软雅黑" pitchFamily="34" charset="-122"/>
          </a:endParaRPr>
        </a:p>
      </dgm:t>
    </dgm:pt>
    <dgm:pt modelId="{BFAD3BA3-57F8-4BE1-8C05-9C613C0CE1DF}">
      <dgm:prSet phldrT="[文本]"/>
      <dgm:spPr/>
      <dgm:t>
        <a:bodyPr/>
        <a:lstStyle/>
        <a:p>
          <a:r>
            <a:rPr lang="zh-CN" altLang="en-US" b="1" dirty="0" smtClean="0">
              <a:latin typeface="微软雅黑" pitchFamily="34" charset="-122"/>
              <a:ea typeface="微软雅黑" pitchFamily="34" charset="-122"/>
            </a:rPr>
            <a:t>服务支持</a:t>
          </a:r>
          <a:r>
            <a:rPr lang="en-US" altLang="zh-CN" b="1" dirty="0" smtClean="0">
              <a:latin typeface="微软雅黑" pitchFamily="34" charset="-122"/>
              <a:ea typeface="微软雅黑" pitchFamily="34" charset="-122"/>
            </a:rPr>
            <a:t/>
          </a:r>
          <a:br>
            <a:rPr lang="en-US" altLang="zh-CN" b="1" dirty="0" smtClean="0">
              <a:latin typeface="微软雅黑" pitchFamily="34" charset="-122"/>
              <a:ea typeface="微软雅黑" pitchFamily="34" charset="-122"/>
            </a:rPr>
          </a:br>
          <a:r>
            <a:rPr lang="zh-CN" altLang="en-US" b="1" dirty="0" smtClean="0">
              <a:latin typeface="微软雅黑" pitchFamily="34" charset="-122"/>
              <a:ea typeface="微软雅黑" pitchFamily="34" charset="-122"/>
            </a:rPr>
            <a:t>认可激励</a:t>
          </a:r>
          <a:endParaRPr lang="zh-CN" altLang="en-US" b="1" dirty="0">
            <a:latin typeface="微软雅黑" pitchFamily="34" charset="-122"/>
            <a:ea typeface="微软雅黑" pitchFamily="34" charset="-122"/>
          </a:endParaRPr>
        </a:p>
      </dgm:t>
    </dgm:pt>
    <dgm:pt modelId="{61A0082D-6243-4ADF-9A52-B01FBE3B0A02}" type="parTrans" cxnId="{3E84276A-F537-4DFA-8D20-706928CE5A78}">
      <dgm:prSet/>
      <dgm:spPr/>
      <dgm:t>
        <a:bodyPr/>
        <a:lstStyle/>
        <a:p>
          <a:endParaRPr lang="zh-CN" altLang="en-US" b="1">
            <a:latin typeface="微软雅黑" pitchFamily="34" charset="-122"/>
            <a:ea typeface="微软雅黑" pitchFamily="34" charset="-122"/>
          </a:endParaRPr>
        </a:p>
      </dgm:t>
    </dgm:pt>
    <dgm:pt modelId="{DFE4954A-3CAC-46D2-B35B-E655935188BE}" type="sibTrans" cxnId="{3E84276A-F537-4DFA-8D20-706928CE5A78}">
      <dgm:prSet/>
      <dgm:spPr/>
      <dgm:t>
        <a:bodyPr/>
        <a:lstStyle/>
        <a:p>
          <a:endParaRPr lang="zh-CN" altLang="en-US" b="1">
            <a:latin typeface="微软雅黑" pitchFamily="34" charset="-122"/>
            <a:ea typeface="微软雅黑" pitchFamily="34" charset="-122"/>
          </a:endParaRPr>
        </a:p>
      </dgm:t>
    </dgm:pt>
    <dgm:pt modelId="{1B1C0D0D-D3BB-441F-BF92-8AB1137C4F2A}">
      <dgm:prSet phldrT="[文本]"/>
      <dgm:spPr/>
      <dgm:t>
        <a:bodyPr/>
        <a:lstStyle/>
        <a:p>
          <a:r>
            <a:rPr lang="zh-CN" altLang="en-US" b="1" dirty="0" smtClean="0">
              <a:latin typeface="微软雅黑" pitchFamily="34" charset="-122"/>
              <a:ea typeface="微软雅黑" pitchFamily="34" charset="-122"/>
            </a:rPr>
            <a:t>服务</a:t>
          </a:r>
          <a:endParaRPr lang="zh-CN" altLang="en-US" b="1" dirty="0">
            <a:latin typeface="微软雅黑" pitchFamily="34" charset="-122"/>
            <a:ea typeface="微软雅黑" pitchFamily="34" charset="-122"/>
          </a:endParaRPr>
        </a:p>
      </dgm:t>
    </dgm:pt>
    <dgm:pt modelId="{56F3F24C-9E2D-426A-9C19-018680A09809}" type="parTrans" cxnId="{D991367F-3500-4E95-BEAF-F3AE64955284}">
      <dgm:prSet/>
      <dgm:spPr/>
      <dgm:t>
        <a:bodyPr/>
        <a:lstStyle/>
        <a:p>
          <a:endParaRPr lang="zh-CN" altLang="en-US" b="1">
            <a:latin typeface="微软雅黑" pitchFamily="34" charset="-122"/>
            <a:ea typeface="微软雅黑" pitchFamily="34" charset="-122"/>
          </a:endParaRPr>
        </a:p>
      </dgm:t>
    </dgm:pt>
    <dgm:pt modelId="{29569FD5-0F49-4EBD-B5FF-1B36A81E3441}" type="sibTrans" cxnId="{D991367F-3500-4E95-BEAF-F3AE64955284}">
      <dgm:prSet/>
      <dgm:spPr/>
      <dgm:t>
        <a:bodyPr/>
        <a:lstStyle/>
        <a:p>
          <a:endParaRPr lang="zh-CN" altLang="en-US" b="1">
            <a:latin typeface="微软雅黑" pitchFamily="34" charset="-122"/>
            <a:ea typeface="微软雅黑" pitchFamily="34" charset="-122"/>
          </a:endParaRPr>
        </a:p>
      </dgm:t>
    </dgm:pt>
    <dgm:pt modelId="{388F739A-5086-45D0-9166-6BE5E61DEED7}">
      <dgm:prSet phldrT="[文本]"/>
      <dgm:spPr/>
      <dgm:t>
        <a:bodyPr/>
        <a:lstStyle/>
        <a:p>
          <a:r>
            <a:rPr lang="zh-CN" altLang="en-US" b="1" dirty="0" smtClean="0">
              <a:latin typeface="微软雅黑" pitchFamily="34" charset="-122"/>
              <a:ea typeface="微软雅黑" pitchFamily="34" charset="-122"/>
            </a:rPr>
            <a:t>监测评估</a:t>
          </a:r>
          <a:r>
            <a:rPr lang="en-US" altLang="zh-CN" b="1" dirty="0" smtClean="0">
              <a:latin typeface="微软雅黑" pitchFamily="34" charset="-122"/>
              <a:ea typeface="微软雅黑" pitchFamily="34" charset="-122"/>
            </a:rPr>
            <a:t/>
          </a:r>
          <a:br>
            <a:rPr lang="en-US" altLang="zh-CN" b="1" dirty="0" smtClean="0">
              <a:latin typeface="微软雅黑" pitchFamily="34" charset="-122"/>
              <a:ea typeface="微软雅黑" pitchFamily="34" charset="-122"/>
            </a:rPr>
          </a:br>
          <a:r>
            <a:rPr lang="zh-CN" altLang="en-US" b="1" dirty="0" smtClean="0">
              <a:latin typeface="微软雅黑" pitchFamily="34" charset="-122"/>
              <a:ea typeface="微软雅黑" pitchFamily="34" charset="-122"/>
            </a:rPr>
            <a:t>反馈改善</a:t>
          </a:r>
          <a:endParaRPr lang="zh-CN" altLang="en-US" b="1" dirty="0">
            <a:latin typeface="微软雅黑" pitchFamily="34" charset="-122"/>
            <a:ea typeface="微软雅黑" pitchFamily="34" charset="-122"/>
          </a:endParaRPr>
        </a:p>
      </dgm:t>
    </dgm:pt>
    <dgm:pt modelId="{434A53E1-76D6-4658-91D7-75AC61AEEDBC}" type="parTrans" cxnId="{955E586A-D80D-40CE-A5AD-49FA6B890887}">
      <dgm:prSet/>
      <dgm:spPr/>
      <dgm:t>
        <a:bodyPr/>
        <a:lstStyle/>
        <a:p>
          <a:endParaRPr lang="zh-CN" altLang="en-US" b="1">
            <a:latin typeface="微软雅黑" pitchFamily="34" charset="-122"/>
            <a:ea typeface="微软雅黑" pitchFamily="34" charset="-122"/>
          </a:endParaRPr>
        </a:p>
      </dgm:t>
    </dgm:pt>
    <dgm:pt modelId="{0AF65018-3075-4561-B275-7CCFE78640E0}" type="sibTrans" cxnId="{955E586A-D80D-40CE-A5AD-49FA6B890887}">
      <dgm:prSet/>
      <dgm:spPr/>
      <dgm:t>
        <a:bodyPr/>
        <a:lstStyle/>
        <a:p>
          <a:endParaRPr lang="zh-CN" altLang="en-US" b="1">
            <a:latin typeface="微软雅黑" pitchFamily="34" charset="-122"/>
            <a:ea typeface="微软雅黑" pitchFamily="34" charset="-122"/>
          </a:endParaRPr>
        </a:p>
      </dgm:t>
    </dgm:pt>
    <dgm:pt modelId="{1ABCC15C-6AB4-4007-B781-01D7C9D6CA8C}">
      <dgm:prSet phldrT="[文本]"/>
      <dgm:spPr/>
      <dgm:t>
        <a:bodyPr/>
        <a:lstStyle/>
        <a:p>
          <a:r>
            <a:rPr lang="zh-CN" altLang="en-US" b="1" dirty="0" smtClean="0">
              <a:latin typeface="微软雅黑" pitchFamily="34" charset="-122"/>
              <a:ea typeface="微软雅黑" pitchFamily="34" charset="-122"/>
            </a:rPr>
            <a:t>评估</a:t>
          </a:r>
          <a:endParaRPr lang="zh-CN" altLang="en-US" b="1" dirty="0">
            <a:latin typeface="微软雅黑" pitchFamily="34" charset="-122"/>
            <a:ea typeface="微软雅黑" pitchFamily="34" charset="-122"/>
          </a:endParaRPr>
        </a:p>
      </dgm:t>
    </dgm:pt>
    <dgm:pt modelId="{8674FBDA-2117-416C-994C-4DD58FBC593E}" type="parTrans" cxnId="{909D2481-442C-4232-8EAD-91BB5821FC6C}">
      <dgm:prSet/>
      <dgm:spPr/>
      <dgm:t>
        <a:bodyPr/>
        <a:lstStyle/>
        <a:p>
          <a:endParaRPr lang="zh-CN" altLang="en-US" b="1">
            <a:latin typeface="微软雅黑" pitchFamily="34" charset="-122"/>
            <a:ea typeface="微软雅黑" pitchFamily="34" charset="-122"/>
          </a:endParaRPr>
        </a:p>
      </dgm:t>
    </dgm:pt>
    <dgm:pt modelId="{6D27D874-9939-468F-B98F-3335F5C9A1B2}" type="sibTrans" cxnId="{909D2481-442C-4232-8EAD-91BB5821FC6C}">
      <dgm:prSet/>
      <dgm:spPr/>
      <dgm:t>
        <a:bodyPr/>
        <a:lstStyle/>
        <a:p>
          <a:endParaRPr lang="zh-CN" altLang="en-US" b="1">
            <a:latin typeface="微软雅黑" pitchFamily="34" charset="-122"/>
            <a:ea typeface="微软雅黑" pitchFamily="34" charset="-122"/>
          </a:endParaRPr>
        </a:p>
      </dgm:t>
    </dgm:pt>
    <dgm:pt modelId="{71001098-F5D2-4D6B-82E0-D1B8F45000D9}" type="pres">
      <dgm:prSet presAssocID="{B3C5AE8A-E51E-40B6-87D2-686066461E3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9D3FF66-0D29-42C4-A13B-694C28A02FBF}" type="pres">
      <dgm:prSet presAssocID="{B3C5AE8A-E51E-40B6-87D2-686066461E34}" presName="children" presStyleCnt="0"/>
      <dgm:spPr/>
    </dgm:pt>
    <dgm:pt modelId="{C05777C3-271B-4753-AD41-0ACA50B5D848}" type="pres">
      <dgm:prSet presAssocID="{B3C5AE8A-E51E-40B6-87D2-686066461E34}" presName="child1group" presStyleCnt="0"/>
      <dgm:spPr/>
    </dgm:pt>
    <dgm:pt modelId="{626FC151-321A-479C-91C0-746C9D52BD10}" type="pres">
      <dgm:prSet presAssocID="{B3C5AE8A-E51E-40B6-87D2-686066461E34}" presName="child1" presStyleLbl="bgAcc1" presStyleIdx="0" presStyleCnt="4"/>
      <dgm:spPr/>
      <dgm:t>
        <a:bodyPr/>
        <a:lstStyle/>
        <a:p>
          <a:endParaRPr lang="zh-CN" altLang="en-US"/>
        </a:p>
      </dgm:t>
    </dgm:pt>
    <dgm:pt modelId="{5D263877-EA8C-4DD3-8459-BE1257BEA15D}" type="pres">
      <dgm:prSet presAssocID="{B3C5AE8A-E51E-40B6-87D2-686066461E34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4BEB6AE-E336-4D56-9AC4-868E6E99A3F4}" type="pres">
      <dgm:prSet presAssocID="{B3C5AE8A-E51E-40B6-87D2-686066461E34}" presName="child2group" presStyleCnt="0"/>
      <dgm:spPr/>
    </dgm:pt>
    <dgm:pt modelId="{D232804F-737C-47C8-8DC2-31A163F46FCA}" type="pres">
      <dgm:prSet presAssocID="{B3C5AE8A-E51E-40B6-87D2-686066461E34}" presName="child2" presStyleLbl="bgAcc1" presStyleIdx="1" presStyleCnt="4"/>
      <dgm:spPr/>
      <dgm:t>
        <a:bodyPr/>
        <a:lstStyle/>
        <a:p>
          <a:endParaRPr lang="zh-CN" altLang="en-US"/>
        </a:p>
      </dgm:t>
    </dgm:pt>
    <dgm:pt modelId="{1E628739-641A-4C4C-B5E2-3F1C99C57161}" type="pres">
      <dgm:prSet presAssocID="{B3C5AE8A-E51E-40B6-87D2-686066461E34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2964837-B167-42A5-83C0-D3F4A29E98F7}" type="pres">
      <dgm:prSet presAssocID="{B3C5AE8A-E51E-40B6-87D2-686066461E34}" presName="child3group" presStyleCnt="0"/>
      <dgm:spPr/>
    </dgm:pt>
    <dgm:pt modelId="{E1B22368-D08F-4BF6-8728-ABC0BB9F7A9B}" type="pres">
      <dgm:prSet presAssocID="{B3C5AE8A-E51E-40B6-87D2-686066461E34}" presName="child3" presStyleLbl="bgAcc1" presStyleIdx="2" presStyleCnt="4"/>
      <dgm:spPr/>
      <dgm:t>
        <a:bodyPr/>
        <a:lstStyle/>
        <a:p>
          <a:endParaRPr lang="zh-CN" altLang="en-US"/>
        </a:p>
      </dgm:t>
    </dgm:pt>
    <dgm:pt modelId="{733AA63C-6868-4A2E-A750-83ED25D423A9}" type="pres">
      <dgm:prSet presAssocID="{B3C5AE8A-E51E-40B6-87D2-686066461E34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025042E-B772-4D3D-ADD1-EE990A47A897}" type="pres">
      <dgm:prSet presAssocID="{B3C5AE8A-E51E-40B6-87D2-686066461E34}" presName="child4group" presStyleCnt="0"/>
      <dgm:spPr/>
    </dgm:pt>
    <dgm:pt modelId="{02117D0B-AB5D-4097-A8A3-25A767C04A61}" type="pres">
      <dgm:prSet presAssocID="{B3C5AE8A-E51E-40B6-87D2-686066461E34}" presName="child4" presStyleLbl="bgAcc1" presStyleIdx="3" presStyleCnt="4"/>
      <dgm:spPr/>
      <dgm:t>
        <a:bodyPr/>
        <a:lstStyle/>
        <a:p>
          <a:endParaRPr lang="zh-CN" altLang="en-US"/>
        </a:p>
      </dgm:t>
    </dgm:pt>
    <dgm:pt modelId="{2CEDD3D9-B710-4700-B96C-A08EAFFE1568}" type="pres">
      <dgm:prSet presAssocID="{B3C5AE8A-E51E-40B6-87D2-686066461E34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18446C4-ECB6-42DD-99D0-7C185D00392D}" type="pres">
      <dgm:prSet presAssocID="{B3C5AE8A-E51E-40B6-87D2-686066461E34}" presName="childPlaceholder" presStyleCnt="0"/>
      <dgm:spPr/>
    </dgm:pt>
    <dgm:pt modelId="{7C5EB592-E3CA-4CD4-B204-AD95E4BE549B}" type="pres">
      <dgm:prSet presAssocID="{B3C5AE8A-E51E-40B6-87D2-686066461E34}" presName="circle" presStyleCnt="0"/>
      <dgm:spPr/>
    </dgm:pt>
    <dgm:pt modelId="{D3C78DCE-344F-4109-AFE1-A6A2BD091873}" type="pres">
      <dgm:prSet presAssocID="{B3C5AE8A-E51E-40B6-87D2-686066461E34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519C312-BD15-4CB9-A42A-B27DBB1FBEB6}" type="pres">
      <dgm:prSet presAssocID="{B3C5AE8A-E51E-40B6-87D2-686066461E34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4931274-CE39-4944-B024-5034F7A43A1D}" type="pres">
      <dgm:prSet presAssocID="{B3C5AE8A-E51E-40B6-87D2-686066461E34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90EA04A-D1B8-4818-9FFD-89E9A81CFDB8}" type="pres">
      <dgm:prSet presAssocID="{B3C5AE8A-E51E-40B6-87D2-686066461E34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E7F6ED0-CC80-467A-B0B9-3EC7CDB0CFB4}" type="pres">
      <dgm:prSet presAssocID="{B3C5AE8A-E51E-40B6-87D2-686066461E34}" presName="quadrantPlaceholder" presStyleCnt="0"/>
      <dgm:spPr/>
    </dgm:pt>
    <dgm:pt modelId="{E8FF5FFB-33EE-454B-8E2F-68FDF8CD0BB5}" type="pres">
      <dgm:prSet presAssocID="{B3C5AE8A-E51E-40B6-87D2-686066461E34}" presName="center1" presStyleLbl="fgShp" presStyleIdx="0" presStyleCnt="2"/>
      <dgm:spPr/>
    </dgm:pt>
    <dgm:pt modelId="{735CEC76-DD5E-4E44-BC00-B3BD98653E13}" type="pres">
      <dgm:prSet presAssocID="{B3C5AE8A-E51E-40B6-87D2-686066461E34}" presName="center2" presStyleLbl="fgShp" presStyleIdx="1" presStyleCnt="2"/>
      <dgm:spPr/>
    </dgm:pt>
  </dgm:ptLst>
  <dgm:cxnLst>
    <dgm:cxn modelId="{8546EE5F-5BF1-477E-B3A0-52B31D42A0AE}" srcId="{03C157DD-9436-4AAD-9B5B-ECAC1F198E6A}" destId="{DAFCE726-EEA0-4760-BDC0-7ABFDEA5265A}" srcOrd="0" destOrd="0" parTransId="{CC0C43F1-3940-4213-90E9-400796FE74E9}" sibTransId="{9DEBF917-926E-4706-86B6-FF83CAE06195}"/>
    <dgm:cxn modelId="{909D2481-442C-4232-8EAD-91BB5821FC6C}" srcId="{388F739A-5086-45D0-9166-6BE5E61DEED7}" destId="{1ABCC15C-6AB4-4007-B781-01D7C9D6CA8C}" srcOrd="0" destOrd="0" parTransId="{8674FBDA-2117-416C-994C-4DD58FBC593E}" sibTransId="{6D27D874-9939-468F-B98F-3335F5C9A1B2}"/>
    <dgm:cxn modelId="{3E84276A-F537-4DFA-8D20-706928CE5A78}" srcId="{B3C5AE8A-E51E-40B6-87D2-686066461E34}" destId="{BFAD3BA3-57F8-4BE1-8C05-9C613C0CE1DF}" srcOrd="2" destOrd="0" parTransId="{61A0082D-6243-4ADF-9A52-B01FBE3B0A02}" sibTransId="{DFE4954A-3CAC-46D2-B35B-E655935188BE}"/>
    <dgm:cxn modelId="{B89496F2-9A23-4D4C-96E4-F861AD81EB44}" type="presOf" srcId="{DAFCE726-EEA0-4760-BDC0-7ABFDEA5265A}" destId="{626FC151-321A-479C-91C0-746C9D52BD10}" srcOrd="0" destOrd="0" presId="urn:microsoft.com/office/officeart/2005/8/layout/cycle4#1"/>
    <dgm:cxn modelId="{6EF1B39F-3875-4ED0-B5E7-BE20403BD9DE}" type="presOf" srcId="{1ABCC15C-6AB4-4007-B781-01D7C9D6CA8C}" destId="{2CEDD3D9-B710-4700-B96C-A08EAFFE1568}" srcOrd="1" destOrd="0" presId="urn:microsoft.com/office/officeart/2005/8/layout/cycle4#1"/>
    <dgm:cxn modelId="{F7B1C2F0-9359-4279-A496-C3FB6EF30862}" srcId="{9115AF9B-8505-4716-9A23-9247F22C585E}" destId="{CFF180ED-8A4D-4196-9923-D258C680ECA0}" srcOrd="0" destOrd="0" parTransId="{8EE581E5-9087-4BF8-9B0F-A65071E0CF2F}" sibTransId="{EDA995A4-496C-445E-B761-4F0277097DC3}"/>
    <dgm:cxn modelId="{BAFDA2FA-F08D-48C1-BF68-8063C0946537}" type="presOf" srcId="{1B1C0D0D-D3BB-441F-BF92-8AB1137C4F2A}" destId="{E1B22368-D08F-4BF6-8728-ABC0BB9F7A9B}" srcOrd="0" destOrd="0" presId="urn:microsoft.com/office/officeart/2005/8/layout/cycle4#1"/>
    <dgm:cxn modelId="{540898F3-D6BA-480B-A414-646645F9C209}" srcId="{B3C5AE8A-E51E-40B6-87D2-686066461E34}" destId="{03C157DD-9436-4AAD-9B5B-ECAC1F198E6A}" srcOrd="0" destOrd="0" parTransId="{0C52904D-B6A1-4F3E-BD3A-E72E1F1558BE}" sibTransId="{D5570A82-9960-4817-ABF2-3AEC368F1055}"/>
    <dgm:cxn modelId="{83EAD071-6691-4454-B260-8E0B6D08C0C7}" type="presOf" srcId="{CFF180ED-8A4D-4196-9923-D258C680ECA0}" destId="{1E628739-641A-4C4C-B5E2-3F1C99C57161}" srcOrd="1" destOrd="0" presId="urn:microsoft.com/office/officeart/2005/8/layout/cycle4#1"/>
    <dgm:cxn modelId="{510E01DB-E3EF-4441-8AFB-3260EF9B5D06}" type="presOf" srcId="{B3C5AE8A-E51E-40B6-87D2-686066461E34}" destId="{71001098-F5D2-4D6B-82E0-D1B8F45000D9}" srcOrd="0" destOrd="0" presId="urn:microsoft.com/office/officeart/2005/8/layout/cycle4#1"/>
    <dgm:cxn modelId="{6DA892DF-D976-4A85-94AF-3EA7454BB9C2}" srcId="{B3C5AE8A-E51E-40B6-87D2-686066461E34}" destId="{9115AF9B-8505-4716-9A23-9247F22C585E}" srcOrd="1" destOrd="0" parTransId="{2479AEE1-6940-4A42-928B-6C05243EADB5}" sibTransId="{C90C9F23-B93C-4F27-8819-5848740B3DD5}"/>
    <dgm:cxn modelId="{C27B0B28-9DA1-4946-857C-AC171254AC63}" type="presOf" srcId="{DAFCE726-EEA0-4760-BDC0-7ABFDEA5265A}" destId="{5D263877-EA8C-4DD3-8459-BE1257BEA15D}" srcOrd="1" destOrd="0" presId="urn:microsoft.com/office/officeart/2005/8/layout/cycle4#1"/>
    <dgm:cxn modelId="{955E586A-D80D-40CE-A5AD-49FA6B890887}" srcId="{B3C5AE8A-E51E-40B6-87D2-686066461E34}" destId="{388F739A-5086-45D0-9166-6BE5E61DEED7}" srcOrd="3" destOrd="0" parTransId="{434A53E1-76D6-4658-91D7-75AC61AEEDBC}" sibTransId="{0AF65018-3075-4561-B275-7CCFE78640E0}"/>
    <dgm:cxn modelId="{43F6BF1E-8BB6-4E3A-91E7-16A63FC7D24C}" type="presOf" srcId="{9115AF9B-8505-4716-9A23-9247F22C585E}" destId="{7519C312-BD15-4CB9-A42A-B27DBB1FBEB6}" srcOrd="0" destOrd="0" presId="urn:microsoft.com/office/officeart/2005/8/layout/cycle4#1"/>
    <dgm:cxn modelId="{EB678584-7169-4429-87E7-D2DD0DD1ACEF}" type="presOf" srcId="{388F739A-5086-45D0-9166-6BE5E61DEED7}" destId="{090EA04A-D1B8-4818-9FFD-89E9A81CFDB8}" srcOrd="0" destOrd="0" presId="urn:microsoft.com/office/officeart/2005/8/layout/cycle4#1"/>
    <dgm:cxn modelId="{D991367F-3500-4E95-BEAF-F3AE64955284}" srcId="{BFAD3BA3-57F8-4BE1-8C05-9C613C0CE1DF}" destId="{1B1C0D0D-D3BB-441F-BF92-8AB1137C4F2A}" srcOrd="0" destOrd="0" parTransId="{56F3F24C-9E2D-426A-9C19-018680A09809}" sibTransId="{29569FD5-0F49-4EBD-B5FF-1B36A81E3441}"/>
    <dgm:cxn modelId="{F2F9BEBB-30BB-4B12-8752-3DF19D472761}" type="presOf" srcId="{CFF180ED-8A4D-4196-9923-D258C680ECA0}" destId="{D232804F-737C-47C8-8DC2-31A163F46FCA}" srcOrd="0" destOrd="0" presId="urn:microsoft.com/office/officeart/2005/8/layout/cycle4#1"/>
    <dgm:cxn modelId="{257F1494-A888-4C25-ABF5-F268BEFA2C25}" type="presOf" srcId="{BFAD3BA3-57F8-4BE1-8C05-9C613C0CE1DF}" destId="{84931274-CE39-4944-B024-5034F7A43A1D}" srcOrd="0" destOrd="0" presId="urn:microsoft.com/office/officeart/2005/8/layout/cycle4#1"/>
    <dgm:cxn modelId="{47DED44F-95D0-4EEB-9E5E-C1AF339EC3F2}" type="presOf" srcId="{1B1C0D0D-D3BB-441F-BF92-8AB1137C4F2A}" destId="{733AA63C-6868-4A2E-A750-83ED25D423A9}" srcOrd="1" destOrd="0" presId="urn:microsoft.com/office/officeart/2005/8/layout/cycle4#1"/>
    <dgm:cxn modelId="{8C7E480E-AB3F-4D11-9922-E4C022AC8890}" type="presOf" srcId="{03C157DD-9436-4AAD-9B5B-ECAC1F198E6A}" destId="{D3C78DCE-344F-4109-AFE1-A6A2BD091873}" srcOrd="0" destOrd="0" presId="urn:microsoft.com/office/officeart/2005/8/layout/cycle4#1"/>
    <dgm:cxn modelId="{4713F9F9-4A88-4B97-855A-EA0E58D41C32}" type="presOf" srcId="{1ABCC15C-6AB4-4007-B781-01D7C9D6CA8C}" destId="{02117D0B-AB5D-4097-A8A3-25A767C04A61}" srcOrd="0" destOrd="0" presId="urn:microsoft.com/office/officeart/2005/8/layout/cycle4#1"/>
    <dgm:cxn modelId="{8363D347-C62A-433E-B5DA-3CDEAC81FD51}" type="presParOf" srcId="{71001098-F5D2-4D6B-82E0-D1B8F45000D9}" destId="{99D3FF66-0D29-42C4-A13B-694C28A02FBF}" srcOrd="0" destOrd="0" presId="urn:microsoft.com/office/officeart/2005/8/layout/cycle4#1"/>
    <dgm:cxn modelId="{632D1F66-6163-41C0-9D1E-956EAD195479}" type="presParOf" srcId="{99D3FF66-0D29-42C4-A13B-694C28A02FBF}" destId="{C05777C3-271B-4753-AD41-0ACA50B5D848}" srcOrd="0" destOrd="0" presId="urn:microsoft.com/office/officeart/2005/8/layout/cycle4#1"/>
    <dgm:cxn modelId="{BEE6380B-58B9-458A-AED4-CF1BF78DEBDA}" type="presParOf" srcId="{C05777C3-271B-4753-AD41-0ACA50B5D848}" destId="{626FC151-321A-479C-91C0-746C9D52BD10}" srcOrd="0" destOrd="0" presId="urn:microsoft.com/office/officeart/2005/8/layout/cycle4#1"/>
    <dgm:cxn modelId="{5BF9BEF1-CBB5-444E-A878-4A0547E38F0F}" type="presParOf" srcId="{C05777C3-271B-4753-AD41-0ACA50B5D848}" destId="{5D263877-EA8C-4DD3-8459-BE1257BEA15D}" srcOrd="1" destOrd="0" presId="urn:microsoft.com/office/officeart/2005/8/layout/cycle4#1"/>
    <dgm:cxn modelId="{E8FFA64D-57C9-4594-8DF9-CFF1CB421908}" type="presParOf" srcId="{99D3FF66-0D29-42C4-A13B-694C28A02FBF}" destId="{54BEB6AE-E336-4D56-9AC4-868E6E99A3F4}" srcOrd="1" destOrd="0" presId="urn:microsoft.com/office/officeart/2005/8/layout/cycle4#1"/>
    <dgm:cxn modelId="{CA77D8F1-111F-4FF2-BCDD-53C833C15A5C}" type="presParOf" srcId="{54BEB6AE-E336-4D56-9AC4-868E6E99A3F4}" destId="{D232804F-737C-47C8-8DC2-31A163F46FCA}" srcOrd="0" destOrd="0" presId="urn:microsoft.com/office/officeart/2005/8/layout/cycle4#1"/>
    <dgm:cxn modelId="{C8AA1D94-52B9-451C-BD2C-17ADE337FEAA}" type="presParOf" srcId="{54BEB6AE-E336-4D56-9AC4-868E6E99A3F4}" destId="{1E628739-641A-4C4C-B5E2-3F1C99C57161}" srcOrd="1" destOrd="0" presId="urn:microsoft.com/office/officeart/2005/8/layout/cycle4#1"/>
    <dgm:cxn modelId="{AF8F073A-0EC6-4790-A67C-D15E693AFBD9}" type="presParOf" srcId="{99D3FF66-0D29-42C4-A13B-694C28A02FBF}" destId="{92964837-B167-42A5-83C0-D3F4A29E98F7}" srcOrd="2" destOrd="0" presId="urn:microsoft.com/office/officeart/2005/8/layout/cycle4#1"/>
    <dgm:cxn modelId="{1FD427E9-4AF0-47F7-A31A-C545B3CBB4C2}" type="presParOf" srcId="{92964837-B167-42A5-83C0-D3F4A29E98F7}" destId="{E1B22368-D08F-4BF6-8728-ABC0BB9F7A9B}" srcOrd="0" destOrd="0" presId="urn:microsoft.com/office/officeart/2005/8/layout/cycle4#1"/>
    <dgm:cxn modelId="{D7F2AD14-44A5-41F7-A7E5-949F2A3F5C61}" type="presParOf" srcId="{92964837-B167-42A5-83C0-D3F4A29E98F7}" destId="{733AA63C-6868-4A2E-A750-83ED25D423A9}" srcOrd="1" destOrd="0" presId="urn:microsoft.com/office/officeart/2005/8/layout/cycle4#1"/>
    <dgm:cxn modelId="{87A283BA-FD08-4AE2-BB5F-726EAC6FA3C8}" type="presParOf" srcId="{99D3FF66-0D29-42C4-A13B-694C28A02FBF}" destId="{F025042E-B772-4D3D-ADD1-EE990A47A897}" srcOrd="3" destOrd="0" presId="urn:microsoft.com/office/officeart/2005/8/layout/cycle4#1"/>
    <dgm:cxn modelId="{5BEAA821-D2F3-43FB-9C85-A746D791DFDE}" type="presParOf" srcId="{F025042E-B772-4D3D-ADD1-EE990A47A897}" destId="{02117D0B-AB5D-4097-A8A3-25A767C04A61}" srcOrd="0" destOrd="0" presId="urn:microsoft.com/office/officeart/2005/8/layout/cycle4#1"/>
    <dgm:cxn modelId="{D0712417-18AF-48E8-A2BF-BFBC9F5A97F7}" type="presParOf" srcId="{F025042E-B772-4D3D-ADD1-EE990A47A897}" destId="{2CEDD3D9-B710-4700-B96C-A08EAFFE1568}" srcOrd="1" destOrd="0" presId="urn:microsoft.com/office/officeart/2005/8/layout/cycle4#1"/>
    <dgm:cxn modelId="{F6FB1693-E554-4328-B1E2-FFE6B93696BE}" type="presParOf" srcId="{99D3FF66-0D29-42C4-A13B-694C28A02FBF}" destId="{D18446C4-ECB6-42DD-99D0-7C185D00392D}" srcOrd="4" destOrd="0" presId="urn:microsoft.com/office/officeart/2005/8/layout/cycle4#1"/>
    <dgm:cxn modelId="{E8070DB9-5430-4FA0-B310-424F7CBE0A72}" type="presParOf" srcId="{71001098-F5D2-4D6B-82E0-D1B8F45000D9}" destId="{7C5EB592-E3CA-4CD4-B204-AD95E4BE549B}" srcOrd="1" destOrd="0" presId="urn:microsoft.com/office/officeart/2005/8/layout/cycle4#1"/>
    <dgm:cxn modelId="{C7D76C9B-0154-4B73-AC0E-2415361A5DA8}" type="presParOf" srcId="{7C5EB592-E3CA-4CD4-B204-AD95E4BE549B}" destId="{D3C78DCE-344F-4109-AFE1-A6A2BD091873}" srcOrd="0" destOrd="0" presId="urn:microsoft.com/office/officeart/2005/8/layout/cycle4#1"/>
    <dgm:cxn modelId="{B914DD56-EEA9-45FB-833F-E6CCA91F69BE}" type="presParOf" srcId="{7C5EB592-E3CA-4CD4-B204-AD95E4BE549B}" destId="{7519C312-BD15-4CB9-A42A-B27DBB1FBEB6}" srcOrd="1" destOrd="0" presId="urn:microsoft.com/office/officeart/2005/8/layout/cycle4#1"/>
    <dgm:cxn modelId="{D20EDB40-34CF-4F72-B403-E6EAA2F9E11F}" type="presParOf" srcId="{7C5EB592-E3CA-4CD4-B204-AD95E4BE549B}" destId="{84931274-CE39-4944-B024-5034F7A43A1D}" srcOrd="2" destOrd="0" presId="urn:microsoft.com/office/officeart/2005/8/layout/cycle4#1"/>
    <dgm:cxn modelId="{B9A6C3B1-917B-4972-82E3-534C86195F99}" type="presParOf" srcId="{7C5EB592-E3CA-4CD4-B204-AD95E4BE549B}" destId="{090EA04A-D1B8-4818-9FFD-89E9A81CFDB8}" srcOrd="3" destOrd="0" presId="urn:microsoft.com/office/officeart/2005/8/layout/cycle4#1"/>
    <dgm:cxn modelId="{A4EFBA54-6D08-4287-AD41-576BDC5B2183}" type="presParOf" srcId="{7C5EB592-E3CA-4CD4-B204-AD95E4BE549B}" destId="{8E7F6ED0-CC80-467A-B0B9-3EC7CDB0CFB4}" srcOrd="4" destOrd="0" presId="urn:microsoft.com/office/officeart/2005/8/layout/cycle4#1"/>
    <dgm:cxn modelId="{63CA5D07-B002-4860-ACA3-22BD6C70DF06}" type="presParOf" srcId="{71001098-F5D2-4D6B-82E0-D1B8F45000D9}" destId="{E8FF5FFB-33EE-454B-8E2F-68FDF8CD0BB5}" srcOrd="2" destOrd="0" presId="urn:microsoft.com/office/officeart/2005/8/layout/cycle4#1"/>
    <dgm:cxn modelId="{F6C836F1-0681-43F6-AF12-E6EB1915AA63}" type="presParOf" srcId="{71001098-F5D2-4D6B-82E0-D1B8F45000D9}" destId="{735CEC76-DD5E-4E44-BC00-B3BD98653E13}" srcOrd="3" destOrd="0" presId="urn:microsoft.com/office/officeart/2005/8/layout/cycle4#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020B8D-FBB5-4FD2-8BB7-4232DB502EF6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8D059962-11F5-4669-809F-EDA5EF173D29}">
      <dgm:prSet phldrT="[文本]" custT="1"/>
      <dgm:spPr/>
      <dgm:t>
        <a:bodyPr/>
        <a:lstStyle/>
        <a:p>
          <a:r>
            <a:rPr lang="zh-CN" altLang="en-US" sz="2000" dirty="0" smtClean="0">
              <a:latin typeface="微软雅黑" pitchFamily="34" charset="-122"/>
              <a:ea typeface="微软雅黑" pitchFamily="34" charset="-122"/>
            </a:rPr>
            <a:t>慈善法（人大）</a:t>
          </a:r>
          <a:r>
            <a:rPr lang="en-US" altLang="zh-CN" sz="2000" dirty="0" smtClean="0">
              <a:latin typeface="微软雅黑" pitchFamily="34" charset="-122"/>
              <a:ea typeface="微软雅黑" pitchFamily="34" charset="-122"/>
            </a:rPr>
            <a:t/>
          </a:r>
          <a:br>
            <a:rPr lang="en-US" altLang="zh-CN" sz="2000" dirty="0" smtClean="0">
              <a:latin typeface="微软雅黑" pitchFamily="34" charset="-122"/>
              <a:ea typeface="微软雅黑" pitchFamily="34" charset="-122"/>
            </a:rPr>
          </a:br>
          <a:r>
            <a:rPr lang="en-US" altLang="zh-CN" sz="2000" dirty="0" smtClean="0">
              <a:latin typeface="微软雅黑" pitchFamily="34" charset="-122"/>
              <a:ea typeface="微软雅黑" pitchFamily="34" charset="-122"/>
            </a:rPr>
            <a:t>2016.3.16</a:t>
          </a:r>
          <a:endParaRPr lang="zh-CN" altLang="en-US" sz="2000" dirty="0">
            <a:latin typeface="微软雅黑" pitchFamily="34" charset="-122"/>
            <a:ea typeface="微软雅黑" pitchFamily="34" charset="-122"/>
          </a:endParaRPr>
        </a:p>
      </dgm:t>
    </dgm:pt>
    <dgm:pt modelId="{4CD321BA-AE4A-4587-919C-EA112CFA00DA}" type="parTrans" cxnId="{390B1F01-7528-4937-90C1-F9735A6109FC}">
      <dgm:prSet/>
      <dgm:spPr/>
      <dgm:t>
        <a:bodyPr/>
        <a:lstStyle/>
        <a:p>
          <a:endParaRPr lang="zh-CN" altLang="en-US" sz="2000">
            <a:latin typeface="微软雅黑" pitchFamily="34" charset="-122"/>
            <a:ea typeface="微软雅黑" pitchFamily="34" charset="-122"/>
          </a:endParaRPr>
        </a:p>
      </dgm:t>
    </dgm:pt>
    <dgm:pt modelId="{DE5765AA-E3C5-4BF0-B10A-5B645FD54FCA}" type="sibTrans" cxnId="{390B1F01-7528-4937-90C1-F9735A6109FC}">
      <dgm:prSet/>
      <dgm:spPr/>
      <dgm:t>
        <a:bodyPr/>
        <a:lstStyle/>
        <a:p>
          <a:endParaRPr lang="zh-CN" altLang="en-US" sz="2000">
            <a:latin typeface="微软雅黑" pitchFamily="34" charset="-122"/>
            <a:ea typeface="微软雅黑" pitchFamily="34" charset="-122"/>
          </a:endParaRPr>
        </a:p>
      </dgm:t>
    </dgm:pt>
    <dgm:pt modelId="{1F5D190A-48F1-400C-8D92-DDD1132BB866}">
      <dgm:prSet phldrT="[文本]" custT="1"/>
      <dgm:spPr/>
      <dgm:t>
        <a:bodyPr/>
        <a:lstStyle/>
        <a:p>
          <a:r>
            <a:rPr lang="zh-CN" altLang="en-US" sz="2000" dirty="0" smtClean="0">
              <a:latin typeface="微软雅黑" pitchFamily="34" charset="-122"/>
              <a:ea typeface="微软雅黑" pitchFamily="34" charset="-122"/>
            </a:rPr>
            <a:t>志愿服务条例（征求意见稿，国务院法制办）</a:t>
          </a:r>
          <a:r>
            <a:rPr lang="en-US" altLang="zh-CN" sz="2000" dirty="0" smtClean="0">
              <a:latin typeface="微软雅黑" pitchFamily="34" charset="-122"/>
              <a:ea typeface="微软雅黑" pitchFamily="34" charset="-122"/>
            </a:rPr>
            <a:t/>
          </a:r>
          <a:br>
            <a:rPr lang="en-US" altLang="zh-CN" sz="2000" dirty="0" smtClean="0">
              <a:latin typeface="微软雅黑" pitchFamily="34" charset="-122"/>
              <a:ea typeface="微软雅黑" pitchFamily="34" charset="-122"/>
            </a:rPr>
          </a:br>
          <a:r>
            <a:rPr lang="en-US" altLang="zh-CN" sz="2000" dirty="0" smtClean="0">
              <a:latin typeface="微软雅黑" pitchFamily="34" charset="-122"/>
              <a:ea typeface="微软雅黑" pitchFamily="34" charset="-122"/>
            </a:rPr>
            <a:t>2016.5.6</a:t>
          </a:r>
          <a:endParaRPr lang="zh-CN" altLang="en-US" sz="2000" dirty="0">
            <a:latin typeface="微软雅黑" pitchFamily="34" charset="-122"/>
            <a:ea typeface="微软雅黑" pitchFamily="34" charset="-122"/>
          </a:endParaRPr>
        </a:p>
      </dgm:t>
    </dgm:pt>
    <dgm:pt modelId="{A940F6C2-EB61-432E-AA7F-BBBB86C42883}" type="parTrans" cxnId="{2EDD4732-251F-4E4C-BBF6-D9FE3894A31D}">
      <dgm:prSet/>
      <dgm:spPr/>
      <dgm:t>
        <a:bodyPr/>
        <a:lstStyle/>
        <a:p>
          <a:endParaRPr lang="zh-CN" altLang="en-US" sz="2000">
            <a:latin typeface="微软雅黑" pitchFamily="34" charset="-122"/>
            <a:ea typeface="微软雅黑" pitchFamily="34" charset="-122"/>
          </a:endParaRPr>
        </a:p>
      </dgm:t>
    </dgm:pt>
    <dgm:pt modelId="{7D85AE6F-CE91-41DF-A4DA-D6D161DD34E4}" type="sibTrans" cxnId="{2EDD4732-251F-4E4C-BBF6-D9FE3894A31D}">
      <dgm:prSet/>
      <dgm:spPr/>
      <dgm:t>
        <a:bodyPr/>
        <a:lstStyle/>
        <a:p>
          <a:endParaRPr lang="zh-CN" altLang="en-US" sz="2000">
            <a:latin typeface="微软雅黑" pitchFamily="34" charset="-122"/>
            <a:ea typeface="微软雅黑" pitchFamily="34" charset="-122"/>
          </a:endParaRPr>
        </a:p>
      </dgm:t>
    </dgm:pt>
    <dgm:pt modelId="{A42EA5D5-04A1-4F2E-8CE7-323F50EB35E6}">
      <dgm:prSet phldrT="[文本]" custT="1"/>
      <dgm:spPr/>
      <dgm:t>
        <a:bodyPr/>
        <a:lstStyle/>
        <a:p>
          <a:r>
            <a:rPr lang="zh-CN" altLang="en-US" sz="2000" dirty="0" smtClean="0">
              <a:latin typeface="微软雅黑" pitchFamily="34" charset="-122"/>
              <a:ea typeface="微软雅黑" pitchFamily="34" charset="-122"/>
            </a:rPr>
            <a:t>关于支持和发展志愿服务组织的意见（国务院深改办）</a:t>
          </a:r>
          <a:r>
            <a:rPr lang="en-US" altLang="zh-CN" sz="2000" dirty="0" smtClean="0">
              <a:latin typeface="微软雅黑" pitchFamily="34" charset="-122"/>
              <a:ea typeface="微软雅黑" pitchFamily="34" charset="-122"/>
            </a:rPr>
            <a:t/>
          </a:r>
          <a:br>
            <a:rPr lang="en-US" altLang="zh-CN" sz="2000" dirty="0" smtClean="0">
              <a:latin typeface="微软雅黑" pitchFamily="34" charset="-122"/>
              <a:ea typeface="微软雅黑" pitchFamily="34" charset="-122"/>
            </a:rPr>
          </a:br>
          <a:r>
            <a:rPr lang="en-US" altLang="zh-CN" sz="2000" dirty="0" smtClean="0">
              <a:latin typeface="微软雅黑" pitchFamily="34" charset="-122"/>
              <a:ea typeface="微软雅黑" pitchFamily="34" charset="-122"/>
            </a:rPr>
            <a:t>2016.7.11</a:t>
          </a:r>
          <a:endParaRPr lang="zh-CN" altLang="en-US" sz="2000" dirty="0">
            <a:latin typeface="微软雅黑" pitchFamily="34" charset="-122"/>
            <a:ea typeface="微软雅黑" pitchFamily="34" charset="-122"/>
          </a:endParaRPr>
        </a:p>
      </dgm:t>
    </dgm:pt>
    <dgm:pt modelId="{DEAFAFF6-1002-4E15-A5B1-D706236E9575}" type="parTrans" cxnId="{6D947181-6E3F-4416-986F-5873EFE7EA8D}">
      <dgm:prSet/>
      <dgm:spPr/>
      <dgm:t>
        <a:bodyPr/>
        <a:lstStyle/>
        <a:p>
          <a:endParaRPr lang="zh-CN" altLang="en-US" sz="2000">
            <a:latin typeface="微软雅黑" pitchFamily="34" charset="-122"/>
            <a:ea typeface="微软雅黑" pitchFamily="34" charset="-122"/>
          </a:endParaRPr>
        </a:p>
      </dgm:t>
    </dgm:pt>
    <dgm:pt modelId="{54C632D4-2A51-4AE8-B6F7-7DB6FA23B077}" type="sibTrans" cxnId="{6D947181-6E3F-4416-986F-5873EFE7EA8D}">
      <dgm:prSet/>
      <dgm:spPr/>
      <dgm:t>
        <a:bodyPr/>
        <a:lstStyle/>
        <a:p>
          <a:endParaRPr lang="zh-CN" altLang="en-US" sz="2000">
            <a:latin typeface="微软雅黑" pitchFamily="34" charset="-122"/>
            <a:ea typeface="微软雅黑" pitchFamily="34" charset="-122"/>
          </a:endParaRPr>
        </a:p>
      </dgm:t>
    </dgm:pt>
    <dgm:pt modelId="{C8D69BEC-76AD-404C-8C80-A45BD2CF748A}">
      <dgm:prSet custT="1"/>
      <dgm:spPr/>
      <dgm:t>
        <a:bodyPr/>
        <a:lstStyle/>
        <a:p>
          <a:r>
            <a:rPr lang="zh-CN" altLang="en-US" sz="2000" dirty="0" smtClean="0">
              <a:latin typeface="微软雅黑" pitchFamily="34" charset="-122"/>
              <a:ea typeface="微软雅黑" pitchFamily="34" charset="-122"/>
            </a:rPr>
            <a:t>三大条例修订</a:t>
          </a:r>
          <a:r>
            <a:rPr lang="en-US" altLang="zh-CN" sz="2000" dirty="0" smtClean="0">
              <a:latin typeface="微软雅黑" pitchFamily="34" charset="-122"/>
              <a:ea typeface="微软雅黑" pitchFamily="34" charset="-122"/>
            </a:rPr>
            <a:t/>
          </a:r>
          <a:br>
            <a:rPr lang="en-US" altLang="zh-CN" sz="2000" dirty="0" smtClean="0">
              <a:latin typeface="微软雅黑" pitchFamily="34" charset="-122"/>
              <a:ea typeface="微软雅黑" pitchFamily="34" charset="-122"/>
            </a:rPr>
          </a:br>
          <a:r>
            <a:rPr lang="zh-CN" altLang="en-US" sz="2000" dirty="0" smtClean="0">
              <a:latin typeface="微软雅黑" pitchFamily="34" charset="-122"/>
              <a:ea typeface="微软雅黑" pitchFamily="34" charset="-122"/>
            </a:rPr>
            <a:t>。。。。。。</a:t>
          </a:r>
          <a:endParaRPr lang="zh-CN" altLang="en-US" sz="2000" dirty="0">
            <a:latin typeface="微软雅黑" pitchFamily="34" charset="-122"/>
            <a:ea typeface="微软雅黑" pitchFamily="34" charset="-122"/>
          </a:endParaRPr>
        </a:p>
      </dgm:t>
    </dgm:pt>
    <dgm:pt modelId="{CB8D6980-7425-4256-80C3-82240D9FC9F2}" type="parTrans" cxnId="{9E698958-DE15-4047-B0C2-A88BC79B9551}">
      <dgm:prSet/>
      <dgm:spPr/>
      <dgm:t>
        <a:bodyPr/>
        <a:lstStyle/>
        <a:p>
          <a:endParaRPr lang="zh-CN" altLang="en-US" sz="2000">
            <a:latin typeface="微软雅黑" pitchFamily="34" charset="-122"/>
            <a:ea typeface="微软雅黑" pitchFamily="34" charset="-122"/>
          </a:endParaRPr>
        </a:p>
      </dgm:t>
    </dgm:pt>
    <dgm:pt modelId="{8DD489FA-2D98-4EFB-A173-6589E3FB49FB}" type="sibTrans" cxnId="{9E698958-DE15-4047-B0C2-A88BC79B9551}">
      <dgm:prSet/>
      <dgm:spPr/>
      <dgm:t>
        <a:bodyPr/>
        <a:lstStyle/>
        <a:p>
          <a:endParaRPr lang="zh-CN" altLang="en-US" sz="2000">
            <a:latin typeface="微软雅黑" pitchFamily="34" charset="-122"/>
            <a:ea typeface="微软雅黑" pitchFamily="34" charset="-122"/>
          </a:endParaRPr>
        </a:p>
      </dgm:t>
    </dgm:pt>
    <dgm:pt modelId="{ECACBC08-F2AD-4F30-9ACC-ADAD1A9628C7}" type="pres">
      <dgm:prSet presAssocID="{11020B8D-FBB5-4FD2-8BB7-4232DB502EF6}" presName="Name0" presStyleCnt="0">
        <dgm:presLayoutVars>
          <dgm:dir/>
          <dgm:resizeHandles val="exact"/>
        </dgm:presLayoutVars>
      </dgm:prSet>
      <dgm:spPr/>
    </dgm:pt>
    <dgm:pt modelId="{4F50E317-5AF8-4FE8-8796-0EB80AB762F7}" type="pres">
      <dgm:prSet presAssocID="{11020B8D-FBB5-4FD2-8BB7-4232DB502EF6}" presName="arrow" presStyleLbl="bgShp" presStyleIdx="0" presStyleCnt="1"/>
      <dgm:spPr/>
    </dgm:pt>
    <dgm:pt modelId="{C631E3DB-2802-44BD-8B64-43938BE4DB71}" type="pres">
      <dgm:prSet presAssocID="{11020B8D-FBB5-4FD2-8BB7-4232DB502EF6}" presName="points" presStyleCnt="0"/>
      <dgm:spPr/>
    </dgm:pt>
    <dgm:pt modelId="{86E36009-D297-4D2F-AC02-247FC3460B82}" type="pres">
      <dgm:prSet presAssocID="{8D059962-11F5-4669-809F-EDA5EF173D29}" presName="compositeA" presStyleCnt="0"/>
      <dgm:spPr/>
    </dgm:pt>
    <dgm:pt modelId="{854439F4-64DD-446E-898F-D35C3D01AD86}" type="pres">
      <dgm:prSet presAssocID="{8D059962-11F5-4669-809F-EDA5EF173D29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EC04896-526C-4F29-B862-57F471B26F1E}" type="pres">
      <dgm:prSet presAssocID="{8D059962-11F5-4669-809F-EDA5EF173D29}" presName="circleA" presStyleLbl="node1" presStyleIdx="0" presStyleCnt="4"/>
      <dgm:spPr/>
    </dgm:pt>
    <dgm:pt modelId="{AB1A71BA-45A3-42C8-AA52-EDA0F8525A16}" type="pres">
      <dgm:prSet presAssocID="{8D059962-11F5-4669-809F-EDA5EF173D29}" presName="spaceA" presStyleCnt="0"/>
      <dgm:spPr/>
    </dgm:pt>
    <dgm:pt modelId="{AA5A3078-EC37-47D5-B256-81A921803B98}" type="pres">
      <dgm:prSet presAssocID="{DE5765AA-E3C5-4BF0-B10A-5B645FD54FCA}" presName="space" presStyleCnt="0"/>
      <dgm:spPr/>
    </dgm:pt>
    <dgm:pt modelId="{83F00DE9-5125-4022-997A-048E88C7CA0C}" type="pres">
      <dgm:prSet presAssocID="{1F5D190A-48F1-400C-8D92-DDD1132BB866}" presName="compositeB" presStyleCnt="0"/>
      <dgm:spPr/>
    </dgm:pt>
    <dgm:pt modelId="{2BD28EC3-1598-47BD-88F5-9FB0853C8E42}" type="pres">
      <dgm:prSet presAssocID="{1F5D190A-48F1-400C-8D92-DDD1132BB866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18A07A5-DD9D-453A-BAD3-0D67B7FF9C75}" type="pres">
      <dgm:prSet presAssocID="{1F5D190A-48F1-400C-8D92-DDD1132BB866}" presName="circleB" presStyleLbl="node1" presStyleIdx="1" presStyleCnt="4"/>
      <dgm:spPr/>
    </dgm:pt>
    <dgm:pt modelId="{D4979DA3-79EE-4123-9DEB-C6D0382D3EA0}" type="pres">
      <dgm:prSet presAssocID="{1F5D190A-48F1-400C-8D92-DDD1132BB866}" presName="spaceB" presStyleCnt="0"/>
      <dgm:spPr/>
    </dgm:pt>
    <dgm:pt modelId="{DD551A55-6A26-4888-8C94-880A1374F865}" type="pres">
      <dgm:prSet presAssocID="{7D85AE6F-CE91-41DF-A4DA-D6D161DD34E4}" presName="space" presStyleCnt="0"/>
      <dgm:spPr/>
    </dgm:pt>
    <dgm:pt modelId="{7044E75C-D1A1-4DDC-9DDA-B9A33ED05FAC}" type="pres">
      <dgm:prSet presAssocID="{A42EA5D5-04A1-4F2E-8CE7-323F50EB35E6}" presName="compositeA" presStyleCnt="0"/>
      <dgm:spPr/>
    </dgm:pt>
    <dgm:pt modelId="{4152BEE4-2098-4250-BE1A-DF5B9AC816B0}" type="pres">
      <dgm:prSet presAssocID="{A42EA5D5-04A1-4F2E-8CE7-323F50EB35E6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5FE1568-E3F2-4454-A346-5DB6AAE05D0F}" type="pres">
      <dgm:prSet presAssocID="{A42EA5D5-04A1-4F2E-8CE7-323F50EB35E6}" presName="circleA" presStyleLbl="node1" presStyleIdx="2" presStyleCnt="4"/>
      <dgm:spPr/>
    </dgm:pt>
    <dgm:pt modelId="{48FAF093-87F3-42CA-A0E0-D7F097298826}" type="pres">
      <dgm:prSet presAssocID="{A42EA5D5-04A1-4F2E-8CE7-323F50EB35E6}" presName="spaceA" presStyleCnt="0"/>
      <dgm:spPr/>
    </dgm:pt>
    <dgm:pt modelId="{B69F22C6-EB99-4062-A192-9A77E9779799}" type="pres">
      <dgm:prSet presAssocID="{54C632D4-2A51-4AE8-B6F7-7DB6FA23B077}" presName="space" presStyleCnt="0"/>
      <dgm:spPr/>
    </dgm:pt>
    <dgm:pt modelId="{A3F4C523-96F7-41F1-BB8F-F76402D1E6BA}" type="pres">
      <dgm:prSet presAssocID="{C8D69BEC-76AD-404C-8C80-A45BD2CF748A}" presName="compositeB" presStyleCnt="0"/>
      <dgm:spPr/>
    </dgm:pt>
    <dgm:pt modelId="{5C9F4152-588D-4F0D-A422-6351B6C0EC72}" type="pres">
      <dgm:prSet presAssocID="{C8D69BEC-76AD-404C-8C80-A45BD2CF748A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79ED1AD-5F56-410A-BCA9-85133741F9C4}" type="pres">
      <dgm:prSet presAssocID="{C8D69BEC-76AD-404C-8C80-A45BD2CF748A}" presName="circleB" presStyleLbl="node1" presStyleIdx="3" presStyleCnt="4"/>
      <dgm:spPr/>
    </dgm:pt>
    <dgm:pt modelId="{E9DDB89B-A38E-4D94-ACBF-7C891F6A2192}" type="pres">
      <dgm:prSet presAssocID="{C8D69BEC-76AD-404C-8C80-A45BD2CF748A}" presName="spaceB" presStyleCnt="0"/>
      <dgm:spPr/>
    </dgm:pt>
  </dgm:ptLst>
  <dgm:cxnLst>
    <dgm:cxn modelId="{BCBE073F-7D5A-4F5A-AA7A-A2DBFF93E7E1}" type="presOf" srcId="{A42EA5D5-04A1-4F2E-8CE7-323F50EB35E6}" destId="{4152BEE4-2098-4250-BE1A-DF5B9AC816B0}" srcOrd="0" destOrd="0" presId="urn:microsoft.com/office/officeart/2005/8/layout/hProcess11"/>
    <dgm:cxn modelId="{789E9422-2E70-41EF-9EAE-7EC6B23B7120}" type="presOf" srcId="{8D059962-11F5-4669-809F-EDA5EF173D29}" destId="{854439F4-64DD-446E-898F-D35C3D01AD86}" srcOrd="0" destOrd="0" presId="urn:microsoft.com/office/officeart/2005/8/layout/hProcess11"/>
    <dgm:cxn modelId="{6D947181-6E3F-4416-986F-5873EFE7EA8D}" srcId="{11020B8D-FBB5-4FD2-8BB7-4232DB502EF6}" destId="{A42EA5D5-04A1-4F2E-8CE7-323F50EB35E6}" srcOrd="2" destOrd="0" parTransId="{DEAFAFF6-1002-4E15-A5B1-D706236E9575}" sibTransId="{54C632D4-2A51-4AE8-B6F7-7DB6FA23B077}"/>
    <dgm:cxn modelId="{9E698958-DE15-4047-B0C2-A88BC79B9551}" srcId="{11020B8D-FBB5-4FD2-8BB7-4232DB502EF6}" destId="{C8D69BEC-76AD-404C-8C80-A45BD2CF748A}" srcOrd="3" destOrd="0" parTransId="{CB8D6980-7425-4256-80C3-82240D9FC9F2}" sibTransId="{8DD489FA-2D98-4EFB-A173-6589E3FB49FB}"/>
    <dgm:cxn modelId="{2EDD4732-251F-4E4C-BBF6-D9FE3894A31D}" srcId="{11020B8D-FBB5-4FD2-8BB7-4232DB502EF6}" destId="{1F5D190A-48F1-400C-8D92-DDD1132BB866}" srcOrd="1" destOrd="0" parTransId="{A940F6C2-EB61-432E-AA7F-BBBB86C42883}" sibTransId="{7D85AE6F-CE91-41DF-A4DA-D6D161DD34E4}"/>
    <dgm:cxn modelId="{390B1F01-7528-4937-90C1-F9735A6109FC}" srcId="{11020B8D-FBB5-4FD2-8BB7-4232DB502EF6}" destId="{8D059962-11F5-4669-809F-EDA5EF173D29}" srcOrd="0" destOrd="0" parTransId="{4CD321BA-AE4A-4587-919C-EA112CFA00DA}" sibTransId="{DE5765AA-E3C5-4BF0-B10A-5B645FD54FCA}"/>
    <dgm:cxn modelId="{522213D6-C518-40AE-9E68-9AE26DA20433}" type="presOf" srcId="{1F5D190A-48F1-400C-8D92-DDD1132BB866}" destId="{2BD28EC3-1598-47BD-88F5-9FB0853C8E42}" srcOrd="0" destOrd="0" presId="urn:microsoft.com/office/officeart/2005/8/layout/hProcess11"/>
    <dgm:cxn modelId="{3FFA6693-2802-4365-8602-CEEA3E101D10}" type="presOf" srcId="{11020B8D-FBB5-4FD2-8BB7-4232DB502EF6}" destId="{ECACBC08-F2AD-4F30-9ACC-ADAD1A9628C7}" srcOrd="0" destOrd="0" presId="urn:microsoft.com/office/officeart/2005/8/layout/hProcess11"/>
    <dgm:cxn modelId="{F9230064-6351-4B31-9483-FA69DE28FDBB}" type="presOf" srcId="{C8D69BEC-76AD-404C-8C80-A45BD2CF748A}" destId="{5C9F4152-588D-4F0D-A422-6351B6C0EC72}" srcOrd="0" destOrd="0" presId="urn:microsoft.com/office/officeart/2005/8/layout/hProcess11"/>
    <dgm:cxn modelId="{CA6D40A5-1590-4854-822F-93CE18AEF2B6}" type="presParOf" srcId="{ECACBC08-F2AD-4F30-9ACC-ADAD1A9628C7}" destId="{4F50E317-5AF8-4FE8-8796-0EB80AB762F7}" srcOrd="0" destOrd="0" presId="urn:microsoft.com/office/officeart/2005/8/layout/hProcess11"/>
    <dgm:cxn modelId="{20680AE7-D141-4F97-AE66-2983FB2CF04C}" type="presParOf" srcId="{ECACBC08-F2AD-4F30-9ACC-ADAD1A9628C7}" destId="{C631E3DB-2802-44BD-8B64-43938BE4DB71}" srcOrd="1" destOrd="0" presId="urn:microsoft.com/office/officeart/2005/8/layout/hProcess11"/>
    <dgm:cxn modelId="{701BC203-6BF1-4185-92F9-1533A7A975E1}" type="presParOf" srcId="{C631E3DB-2802-44BD-8B64-43938BE4DB71}" destId="{86E36009-D297-4D2F-AC02-247FC3460B82}" srcOrd="0" destOrd="0" presId="urn:microsoft.com/office/officeart/2005/8/layout/hProcess11"/>
    <dgm:cxn modelId="{A8492CEE-219D-43A1-A6B0-1AA74E8AC96B}" type="presParOf" srcId="{86E36009-D297-4D2F-AC02-247FC3460B82}" destId="{854439F4-64DD-446E-898F-D35C3D01AD86}" srcOrd="0" destOrd="0" presId="urn:microsoft.com/office/officeart/2005/8/layout/hProcess11"/>
    <dgm:cxn modelId="{DD502856-FA93-435C-90D4-EDE2DEE4F42C}" type="presParOf" srcId="{86E36009-D297-4D2F-AC02-247FC3460B82}" destId="{BEC04896-526C-4F29-B862-57F471B26F1E}" srcOrd="1" destOrd="0" presId="urn:microsoft.com/office/officeart/2005/8/layout/hProcess11"/>
    <dgm:cxn modelId="{DB907046-D9B7-450E-BB39-750DCB1AF9D4}" type="presParOf" srcId="{86E36009-D297-4D2F-AC02-247FC3460B82}" destId="{AB1A71BA-45A3-42C8-AA52-EDA0F8525A16}" srcOrd="2" destOrd="0" presId="urn:microsoft.com/office/officeart/2005/8/layout/hProcess11"/>
    <dgm:cxn modelId="{C19551A1-9AE7-45B4-AFB7-BA7AC8F913AF}" type="presParOf" srcId="{C631E3DB-2802-44BD-8B64-43938BE4DB71}" destId="{AA5A3078-EC37-47D5-B256-81A921803B98}" srcOrd="1" destOrd="0" presId="urn:microsoft.com/office/officeart/2005/8/layout/hProcess11"/>
    <dgm:cxn modelId="{AAEC52BA-959C-4CFE-885B-58E871E605FB}" type="presParOf" srcId="{C631E3DB-2802-44BD-8B64-43938BE4DB71}" destId="{83F00DE9-5125-4022-997A-048E88C7CA0C}" srcOrd="2" destOrd="0" presId="urn:microsoft.com/office/officeart/2005/8/layout/hProcess11"/>
    <dgm:cxn modelId="{99B3DE4E-66C4-4632-BC40-026D8B9AC830}" type="presParOf" srcId="{83F00DE9-5125-4022-997A-048E88C7CA0C}" destId="{2BD28EC3-1598-47BD-88F5-9FB0853C8E42}" srcOrd="0" destOrd="0" presId="urn:microsoft.com/office/officeart/2005/8/layout/hProcess11"/>
    <dgm:cxn modelId="{06592CEB-691C-4745-BB3F-0E6939BC6D53}" type="presParOf" srcId="{83F00DE9-5125-4022-997A-048E88C7CA0C}" destId="{218A07A5-DD9D-453A-BAD3-0D67B7FF9C75}" srcOrd="1" destOrd="0" presId="urn:microsoft.com/office/officeart/2005/8/layout/hProcess11"/>
    <dgm:cxn modelId="{940FB94C-1487-4CD9-93DA-A9AE0232FEA8}" type="presParOf" srcId="{83F00DE9-5125-4022-997A-048E88C7CA0C}" destId="{D4979DA3-79EE-4123-9DEB-C6D0382D3EA0}" srcOrd="2" destOrd="0" presId="urn:microsoft.com/office/officeart/2005/8/layout/hProcess11"/>
    <dgm:cxn modelId="{A288A293-EAAF-48D7-8FCD-77909900D14E}" type="presParOf" srcId="{C631E3DB-2802-44BD-8B64-43938BE4DB71}" destId="{DD551A55-6A26-4888-8C94-880A1374F865}" srcOrd="3" destOrd="0" presId="urn:microsoft.com/office/officeart/2005/8/layout/hProcess11"/>
    <dgm:cxn modelId="{F1EE6687-55FC-42BB-B604-8DDF7EDABA24}" type="presParOf" srcId="{C631E3DB-2802-44BD-8B64-43938BE4DB71}" destId="{7044E75C-D1A1-4DDC-9DDA-B9A33ED05FAC}" srcOrd="4" destOrd="0" presId="urn:microsoft.com/office/officeart/2005/8/layout/hProcess11"/>
    <dgm:cxn modelId="{ACA48B2E-1030-4ECB-B5D2-85F1DFFDE7A8}" type="presParOf" srcId="{7044E75C-D1A1-4DDC-9DDA-B9A33ED05FAC}" destId="{4152BEE4-2098-4250-BE1A-DF5B9AC816B0}" srcOrd="0" destOrd="0" presId="urn:microsoft.com/office/officeart/2005/8/layout/hProcess11"/>
    <dgm:cxn modelId="{39621BF1-679D-486E-9F85-7CBD74CA9517}" type="presParOf" srcId="{7044E75C-D1A1-4DDC-9DDA-B9A33ED05FAC}" destId="{A5FE1568-E3F2-4454-A346-5DB6AAE05D0F}" srcOrd="1" destOrd="0" presId="urn:microsoft.com/office/officeart/2005/8/layout/hProcess11"/>
    <dgm:cxn modelId="{5E2ACF7D-0282-4205-ADBE-4FD13A50C38D}" type="presParOf" srcId="{7044E75C-D1A1-4DDC-9DDA-B9A33ED05FAC}" destId="{48FAF093-87F3-42CA-A0E0-D7F097298826}" srcOrd="2" destOrd="0" presId="urn:microsoft.com/office/officeart/2005/8/layout/hProcess11"/>
    <dgm:cxn modelId="{798596A1-B796-422E-875D-3BBE3409E625}" type="presParOf" srcId="{C631E3DB-2802-44BD-8B64-43938BE4DB71}" destId="{B69F22C6-EB99-4062-A192-9A77E9779799}" srcOrd="5" destOrd="0" presId="urn:microsoft.com/office/officeart/2005/8/layout/hProcess11"/>
    <dgm:cxn modelId="{44DA8AAF-9EBF-4B1D-8708-63EDB4E21C1E}" type="presParOf" srcId="{C631E3DB-2802-44BD-8B64-43938BE4DB71}" destId="{A3F4C523-96F7-41F1-BB8F-F76402D1E6BA}" srcOrd="6" destOrd="0" presId="urn:microsoft.com/office/officeart/2005/8/layout/hProcess11"/>
    <dgm:cxn modelId="{D0F00E93-DB9E-4673-A508-51D1A98A1B4D}" type="presParOf" srcId="{A3F4C523-96F7-41F1-BB8F-F76402D1E6BA}" destId="{5C9F4152-588D-4F0D-A422-6351B6C0EC72}" srcOrd="0" destOrd="0" presId="urn:microsoft.com/office/officeart/2005/8/layout/hProcess11"/>
    <dgm:cxn modelId="{1B5E2A3F-87D7-4111-B7A7-5544E42BE4A5}" type="presParOf" srcId="{A3F4C523-96F7-41F1-BB8F-F76402D1E6BA}" destId="{D79ED1AD-5F56-410A-BCA9-85133741F9C4}" srcOrd="1" destOrd="0" presId="urn:microsoft.com/office/officeart/2005/8/layout/hProcess11"/>
    <dgm:cxn modelId="{1988E963-F622-44B6-9D12-D34FFB8D1A3F}" type="presParOf" srcId="{A3F4C523-96F7-41F1-BB8F-F76402D1E6BA}" destId="{E9DDB89B-A38E-4D94-ACBF-7C891F6A2192}" srcOrd="2" destOrd="0" presId="urn:microsoft.com/office/officeart/2005/8/layout/hProcess1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8C77EB-D173-4503-AC40-A5D8AD61B78C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67632E05-515E-4940-9647-AAA2F9418466}">
      <dgm:prSet phldrT="[文本]"/>
      <dgm:spPr/>
      <dgm:t>
        <a:bodyPr/>
        <a:lstStyle/>
        <a:p>
          <a:r>
            <a:rPr lang="zh-CN" altLang="en-US" b="1" dirty="0" smtClean="0"/>
            <a:t>政府</a:t>
          </a:r>
          <a:endParaRPr lang="zh-CN" altLang="en-US" b="1" dirty="0"/>
        </a:p>
      </dgm:t>
    </dgm:pt>
    <dgm:pt modelId="{52CB68E5-64DC-4B4F-9A39-7F0C0210D79C}" type="parTrans" cxnId="{757C729C-4900-42FC-BEAB-D0AC0F7A3ED4}">
      <dgm:prSet/>
      <dgm:spPr/>
      <dgm:t>
        <a:bodyPr/>
        <a:lstStyle/>
        <a:p>
          <a:endParaRPr lang="zh-CN" altLang="en-US"/>
        </a:p>
      </dgm:t>
    </dgm:pt>
    <dgm:pt modelId="{07B3FE62-9713-4EEF-98F6-52D15042F920}" type="sibTrans" cxnId="{757C729C-4900-42FC-BEAB-D0AC0F7A3ED4}">
      <dgm:prSet/>
      <dgm:spPr/>
      <dgm:t>
        <a:bodyPr/>
        <a:lstStyle/>
        <a:p>
          <a:endParaRPr lang="zh-CN" altLang="en-US"/>
        </a:p>
      </dgm:t>
    </dgm:pt>
    <dgm:pt modelId="{1E272B11-2A96-41C8-8CE3-F7FFD95D5B34}">
      <dgm:prSet phldrT="[文本]"/>
      <dgm:spPr>
        <a:solidFill>
          <a:srgbClr val="FF3300">
            <a:alpha val="49804"/>
          </a:srgbClr>
        </a:solidFill>
      </dgm:spPr>
      <dgm:t>
        <a:bodyPr/>
        <a:lstStyle/>
        <a:p>
          <a:r>
            <a:rPr lang="zh-CN" altLang="en-US" b="1" dirty="0" smtClean="0"/>
            <a:t>慈善</a:t>
          </a:r>
          <a:r>
            <a:rPr lang="en-US" altLang="zh-CN" b="1" dirty="0" smtClean="0"/>
            <a:t>/</a:t>
          </a:r>
          <a:r>
            <a:rPr lang="zh-CN" altLang="en-US" b="1" dirty="0" smtClean="0"/>
            <a:t>志愿</a:t>
          </a:r>
          <a:r>
            <a:rPr lang="en-US" altLang="zh-CN" b="1" dirty="0" smtClean="0"/>
            <a:t>/</a:t>
          </a:r>
          <a:r>
            <a:rPr lang="zh-CN" altLang="en-US" b="1" dirty="0" smtClean="0"/>
            <a:t>社会</a:t>
          </a:r>
          <a:endParaRPr lang="zh-CN" altLang="en-US" b="1" dirty="0"/>
        </a:p>
      </dgm:t>
    </dgm:pt>
    <dgm:pt modelId="{57AE6382-F37D-49DE-AA55-28FAD4CE9D7D}" type="parTrans" cxnId="{5F054F74-C35D-4CA5-BBC2-75EBC4E17C56}">
      <dgm:prSet/>
      <dgm:spPr/>
      <dgm:t>
        <a:bodyPr/>
        <a:lstStyle/>
        <a:p>
          <a:endParaRPr lang="zh-CN" altLang="en-US"/>
        </a:p>
      </dgm:t>
    </dgm:pt>
    <dgm:pt modelId="{56F447DD-EC20-461F-94DF-2314D8E0B0F9}" type="sibTrans" cxnId="{5F054F74-C35D-4CA5-BBC2-75EBC4E17C56}">
      <dgm:prSet/>
      <dgm:spPr/>
      <dgm:t>
        <a:bodyPr/>
        <a:lstStyle/>
        <a:p>
          <a:endParaRPr lang="zh-CN" altLang="en-US"/>
        </a:p>
      </dgm:t>
    </dgm:pt>
    <dgm:pt modelId="{91709B19-4F4D-486A-8FEF-AC1FA602E0A6}">
      <dgm:prSet phldrT="[文本]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zh-CN" altLang="en-US" dirty="0" smtClean="0"/>
            <a:t>市场</a:t>
          </a:r>
          <a:endParaRPr lang="zh-CN" altLang="en-US" dirty="0"/>
        </a:p>
      </dgm:t>
    </dgm:pt>
    <dgm:pt modelId="{EF126FF8-4550-405A-AA53-01892947561C}" type="parTrans" cxnId="{1264773E-C952-48E1-80E9-CEBD05DBD030}">
      <dgm:prSet/>
      <dgm:spPr/>
      <dgm:t>
        <a:bodyPr/>
        <a:lstStyle/>
        <a:p>
          <a:endParaRPr lang="zh-CN" altLang="en-US"/>
        </a:p>
      </dgm:t>
    </dgm:pt>
    <dgm:pt modelId="{B7D3FB42-0FDA-4E96-8DA9-1A4D2014F690}" type="sibTrans" cxnId="{1264773E-C952-48E1-80E9-CEBD05DBD030}">
      <dgm:prSet/>
      <dgm:spPr/>
      <dgm:t>
        <a:bodyPr/>
        <a:lstStyle/>
        <a:p>
          <a:endParaRPr lang="zh-CN" altLang="en-US"/>
        </a:p>
      </dgm:t>
    </dgm:pt>
    <dgm:pt modelId="{FE687BC9-2ED7-4738-8A78-3AB137036BEF}" type="pres">
      <dgm:prSet presAssocID="{198C77EB-D173-4503-AC40-A5D8AD61B78C}" presName="compositeShape" presStyleCnt="0">
        <dgm:presLayoutVars>
          <dgm:chMax val="7"/>
          <dgm:dir/>
          <dgm:resizeHandles val="exact"/>
        </dgm:presLayoutVars>
      </dgm:prSet>
      <dgm:spPr/>
    </dgm:pt>
    <dgm:pt modelId="{31F0692D-1B7C-49DB-B6AB-847D9E4B36B7}" type="pres">
      <dgm:prSet presAssocID="{67632E05-515E-4940-9647-AAA2F9418466}" presName="circ1" presStyleLbl="vennNode1" presStyleIdx="0" presStyleCnt="3" custScaleX="174339" custScaleY="166402"/>
      <dgm:spPr/>
      <dgm:t>
        <a:bodyPr/>
        <a:lstStyle/>
        <a:p>
          <a:endParaRPr lang="zh-CN" altLang="en-US"/>
        </a:p>
      </dgm:t>
    </dgm:pt>
    <dgm:pt modelId="{E42D1AEA-7158-40D9-A1A1-06451251A249}" type="pres">
      <dgm:prSet presAssocID="{67632E05-515E-4940-9647-AAA2F941846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E08A9DB-576B-4BD2-8A61-211AA1997237}" type="pres">
      <dgm:prSet presAssocID="{1E272B11-2A96-41C8-8CE3-F7FFD95D5B34}" presName="circ2" presStyleLbl="vennNode1" presStyleIdx="1" presStyleCnt="3" custScaleX="58659" custScaleY="58067" custLinFactNeighborX="-5857" custLinFactNeighborY="3761"/>
      <dgm:spPr/>
      <dgm:t>
        <a:bodyPr/>
        <a:lstStyle/>
        <a:p>
          <a:endParaRPr lang="zh-CN" altLang="en-US"/>
        </a:p>
      </dgm:t>
    </dgm:pt>
    <dgm:pt modelId="{72D0BF37-3ABC-4911-A482-AFD81F645F81}" type="pres">
      <dgm:prSet presAssocID="{1E272B11-2A96-41C8-8CE3-F7FFD95D5B3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34ED3F3-D332-4330-B38F-09CE0900701C}" type="pres">
      <dgm:prSet presAssocID="{91709B19-4F4D-486A-8FEF-AC1FA602E0A6}" presName="circ3" presStyleLbl="vennNode1" presStyleIdx="2" presStyleCnt="3"/>
      <dgm:spPr/>
      <dgm:t>
        <a:bodyPr/>
        <a:lstStyle/>
        <a:p>
          <a:endParaRPr lang="zh-CN" altLang="en-US"/>
        </a:p>
      </dgm:t>
    </dgm:pt>
    <dgm:pt modelId="{B5F4C569-14D7-4B1C-9543-88E4EFDA5CD4}" type="pres">
      <dgm:prSet presAssocID="{91709B19-4F4D-486A-8FEF-AC1FA602E0A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F769DA6-5A9B-414B-A2BE-6D2FBF9A203B}" type="presOf" srcId="{198C77EB-D173-4503-AC40-A5D8AD61B78C}" destId="{FE687BC9-2ED7-4738-8A78-3AB137036BEF}" srcOrd="0" destOrd="0" presId="urn:microsoft.com/office/officeart/2005/8/layout/venn1"/>
    <dgm:cxn modelId="{1264773E-C952-48E1-80E9-CEBD05DBD030}" srcId="{198C77EB-D173-4503-AC40-A5D8AD61B78C}" destId="{91709B19-4F4D-486A-8FEF-AC1FA602E0A6}" srcOrd="2" destOrd="0" parTransId="{EF126FF8-4550-405A-AA53-01892947561C}" sibTransId="{B7D3FB42-0FDA-4E96-8DA9-1A4D2014F690}"/>
    <dgm:cxn modelId="{E3EC4C56-396A-4399-BCD1-5045BA84E6E5}" type="presOf" srcId="{1E272B11-2A96-41C8-8CE3-F7FFD95D5B34}" destId="{72D0BF37-3ABC-4911-A482-AFD81F645F81}" srcOrd="1" destOrd="0" presId="urn:microsoft.com/office/officeart/2005/8/layout/venn1"/>
    <dgm:cxn modelId="{E46509A4-CFD1-43AD-8C11-B904CD4CF945}" type="presOf" srcId="{91709B19-4F4D-486A-8FEF-AC1FA602E0A6}" destId="{B5F4C569-14D7-4B1C-9543-88E4EFDA5CD4}" srcOrd="1" destOrd="0" presId="urn:microsoft.com/office/officeart/2005/8/layout/venn1"/>
    <dgm:cxn modelId="{757C729C-4900-42FC-BEAB-D0AC0F7A3ED4}" srcId="{198C77EB-D173-4503-AC40-A5D8AD61B78C}" destId="{67632E05-515E-4940-9647-AAA2F9418466}" srcOrd="0" destOrd="0" parTransId="{52CB68E5-64DC-4B4F-9A39-7F0C0210D79C}" sibTransId="{07B3FE62-9713-4EEF-98F6-52D15042F920}"/>
    <dgm:cxn modelId="{363435E8-20AB-4F6E-A7D1-2022641EE69A}" type="presOf" srcId="{67632E05-515E-4940-9647-AAA2F9418466}" destId="{31F0692D-1B7C-49DB-B6AB-847D9E4B36B7}" srcOrd="0" destOrd="0" presId="urn:microsoft.com/office/officeart/2005/8/layout/venn1"/>
    <dgm:cxn modelId="{18D38FD8-C981-486A-B9EF-613F15D5B3F0}" type="presOf" srcId="{1E272B11-2A96-41C8-8CE3-F7FFD95D5B34}" destId="{1E08A9DB-576B-4BD2-8A61-211AA1997237}" srcOrd="0" destOrd="0" presId="urn:microsoft.com/office/officeart/2005/8/layout/venn1"/>
    <dgm:cxn modelId="{5F054F74-C35D-4CA5-BBC2-75EBC4E17C56}" srcId="{198C77EB-D173-4503-AC40-A5D8AD61B78C}" destId="{1E272B11-2A96-41C8-8CE3-F7FFD95D5B34}" srcOrd="1" destOrd="0" parTransId="{57AE6382-F37D-49DE-AA55-28FAD4CE9D7D}" sibTransId="{56F447DD-EC20-461F-94DF-2314D8E0B0F9}"/>
    <dgm:cxn modelId="{792EB30A-6426-4548-90BA-710016E0D534}" type="presOf" srcId="{91709B19-4F4D-486A-8FEF-AC1FA602E0A6}" destId="{334ED3F3-D332-4330-B38F-09CE0900701C}" srcOrd="0" destOrd="0" presId="urn:microsoft.com/office/officeart/2005/8/layout/venn1"/>
    <dgm:cxn modelId="{93752A74-0635-41E6-8DC3-020A1B04393C}" type="presOf" srcId="{67632E05-515E-4940-9647-AAA2F9418466}" destId="{E42D1AEA-7158-40D9-A1A1-06451251A249}" srcOrd="1" destOrd="0" presId="urn:microsoft.com/office/officeart/2005/8/layout/venn1"/>
    <dgm:cxn modelId="{54F95213-1A8A-44B6-91A5-64E17C20F10B}" type="presParOf" srcId="{FE687BC9-2ED7-4738-8A78-3AB137036BEF}" destId="{31F0692D-1B7C-49DB-B6AB-847D9E4B36B7}" srcOrd="0" destOrd="0" presId="urn:microsoft.com/office/officeart/2005/8/layout/venn1"/>
    <dgm:cxn modelId="{58A222D7-7277-4CD8-943C-909B644793E5}" type="presParOf" srcId="{FE687BC9-2ED7-4738-8A78-3AB137036BEF}" destId="{E42D1AEA-7158-40D9-A1A1-06451251A249}" srcOrd="1" destOrd="0" presId="urn:microsoft.com/office/officeart/2005/8/layout/venn1"/>
    <dgm:cxn modelId="{A8203B6A-7D93-457F-AC64-1CE0117DE00E}" type="presParOf" srcId="{FE687BC9-2ED7-4738-8A78-3AB137036BEF}" destId="{1E08A9DB-576B-4BD2-8A61-211AA1997237}" srcOrd="2" destOrd="0" presId="urn:microsoft.com/office/officeart/2005/8/layout/venn1"/>
    <dgm:cxn modelId="{568B80B8-E643-4137-BE9C-15B106AA008D}" type="presParOf" srcId="{FE687BC9-2ED7-4738-8A78-3AB137036BEF}" destId="{72D0BF37-3ABC-4911-A482-AFD81F645F81}" srcOrd="3" destOrd="0" presId="urn:microsoft.com/office/officeart/2005/8/layout/venn1"/>
    <dgm:cxn modelId="{53971F1E-303F-4358-B01F-E478760921E6}" type="presParOf" srcId="{FE687BC9-2ED7-4738-8A78-3AB137036BEF}" destId="{334ED3F3-D332-4330-B38F-09CE0900701C}" srcOrd="4" destOrd="0" presId="urn:microsoft.com/office/officeart/2005/8/layout/venn1"/>
    <dgm:cxn modelId="{63D23F4E-19FB-49C8-B534-7231ECAC1EF9}" type="presParOf" srcId="{FE687BC9-2ED7-4738-8A78-3AB137036BEF}" destId="{B5F4C569-14D7-4B1C-9543-88E4EFDA5CD4}" srcOrd="5" destOrd="0" presId="urn:microsoft.com/office/officeart/2005/8/layout/venn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002E75-7F5E-4B42-A023-9B22693A6862}" type="doc">
      <dgm:prSet loTypeId="urn:microsoft.com/office/officeart/2005/8/layout/process1" loCatId="process" qsTypeId="urn:microsoft.com/office/officeart/2005/8/quickstyle/simple1#1" qsCatId="simple" csTypeId="urn:microsoft.com/office/officeart/2005/8/colors/colorful1#1" csCatId="colorful" phldr="1"/>
      <dgm:spPr/>
      <dgm:t>
        <a:bodyPr/>
        <a:lstStyle/>
        <a:p>
          <a:endParaRPr lang="zh-CN" altLang="en-US"/>
        </a:p>
      </dgm:t>
    </dgm:pt>
    <dgm:pt modelId="{739BE0CB-6E3B-43BB-B2AA-9279621453AB}">
      <dgm:prSet phldrT="[文本]" custT="1"/>
      <dgm:spPr/>
      <dgm:t>
        <a:bodyPr/>
        <a:lstStyle/>
        <a:p>
          <a:r>
            <a:rPr lang="zh-CN" altLang="en-US" sz="2000" b="1" dirty="0" smtClean="0">
              <a:latin typeface="微软雅黑" pitchFamily="34" charset="-122"/>
              <a:ea typeface="微软雅黑" pitchFamily="34" charset="-122"/>
            </a:rPr>
            <a:t>捐赠人：</a:t>
          </a:r>
          <a:endParaRPr lang="en-US" altLang="zh-CN" sz="2000" b="1" dirty="0">
            <a:latin typeface="微软雅黑" pitchFamily="34" charset="-122"/>
            <a:ea typeface="微软雅黑" pitchFamily="34" charset="-122"/>
          </a:endParaRPr>
        </a:p>
        <a:p>
          <a:r>
            <a:rPr lang="zh-CN" altLang="en-US" sz="2000" b="1" dirty="0" smtClean="0">
              <a:latin typeface="微软雅黑" pitchFamily="34" charset="-122"/>
              <a:ea typeface="微软雅黑" pitchFamily="34" charset="-122"/>
            </a:rPr>
            <a:t>捐赠、投资、支持、参与</a:t>
          </a:r>
          <a:endParaRPr lang="zh-CN" altLang="en-US" sz="2000" b="1" dirty="0">
            <a:latin typeface="微软雅黑" pitchFamily="34" charset="-122"/>
            <a:ea typeface="微软雅黑" pitchFamily="34" charset="-122"/>
          </a:endParaRPr>
        </a:p>
      </dgm:t>
    </dgm:pt>
    <dgm:pt modelId="{816BC430-06EB-4EEB-AFAF-0FF61583986C}" type="parTrans" cxnId="{859F7B65-E66B-4438-9F60-65FCD14AC22C}">
      <dgm:prSet/>
      <dgm:spPr/>
      <dgm:t>
        <a:bodyPr/>
        <a:lstStyle/>
        <a:p>
          <a:endParaRPr lang="zh-CN" altLang="en-US" sz="1100" b="1"/>
        </a:p>
      </dgm:t>
    </dgm:pt>
    <dgm:pt modelId="{01716172-B21F-4C3F-90EB-C21B55042A41}" type="sibTrans" cxnId="{859F7B65-E66B-4438-9F60-65FCD14AC22C}">
      <dgm:prSet custT="1"/>
      <dgm:spPr/>
      <dgm:t>
        <a:bodyPr/>
        <a:lstStyle/>
        <a:p>
          <a:endParaRPr lang="zh-CN" altLang="en-US" sz="1100" b="1"/>
        </a:p>
      </dgm:t>
    </dgm:pt>
    <dgm:pt modelId="{76C286BD-AFCA-4BE8-807D-E1960CDE98C7}">
      <dgm:prSet phldrT="[文本]" custT="1"/>
      <dgm:spPr/>
      <dgm:t>
        <a:bodyPr/>
        <a:lstStyle/>
        <a:p>
          <a:r>
            <a:rPr lang="zh-CN" altLang="en-US" sz="2000" b="1" dirty="0" smtClean="0">
              <a:latin typeface="微软雅黑" pitchFamily="34" charset="-122"/>
              <a:ea typeface="微软雅黑" pitchFamily="34" charset="-122"/>
            </a:rPr>
            <a:t>志愿服务组织</a:t>
          </a:r>
          <a:r>
            <a:rPr lang="zh-CN" altLang="en-US" sz="2000" b="1" dirty="0">
              <a:latin typeface="微软雅黑" pitchFamily="34" charset="-122"/>
              <a:ea typeface="微软雅黑" pitchFamily="34" charset="-122"/>
            </a:rPr>
            <a:t>：</a:t>
          </a:r>
          <a:endParaRPr lang="en-US" altLang="zh-CN" sz="2000" b="1" dirty="0">
            <a:latin typeface="微软雅黑" pitchFamily="34" charset="-122"/>
            <a:ea typeface="微软雅黑" pitchFamily="34" charset="-122"/>
          </a:endParaRPr>
        </a:p>
        <a:p>
          <a:r>
            <a:rPr lang="zh-CN" altLang="en-US" sz="2000" b="1" dirty="0">
              <a:latin typeface="微软雅黑" pitchFamily="34" charset="-122"/>
              <a:ea typeface="微软雅黑" pitchFamily="34" charset="-122"/>
            </a:rPr>
            <a:t>社会动员、服务项目、管理水平</a:t>
          </a:r>
        </a:p>
      </dgm:t>
    </dgm:pt>
    <dgm:pt modelId="{26828598-165B-4FE3-920A-BBFFDEF720C5}" type="parTrans" cxnId="{BE496D86-021E-4030-9853-02EA92B5BC4E}">
      <dgm:prSet/>
      <dgm:spPr/>
      <dgm:t>
        <a:bodyPr/>
        <a:lstStyle/>
        <a:p>
          <a:endParaRPr lang="zh-CN" altLang="en-US" sz="1100" b="1"/>
        </a:p>
      </dgm:t>
    </dgm:pt>
    <dgm:pt modelId="{61098093-F352-48DA-937B-D711BF65B374}" type="sibTrans" cxnId="{BE496D86-021E-4030-9853-02EA92B5BC4E}">
      <dgm:prSet custT="1"/>
      <dgm:spPr/>
      <dgm:t>
        <a:bodyPr/>
        <a:lstStyle/>
        <a:p>
          <a:endParaRPr lang="zh-CN" altLang="en-US" sz="1100" b="1"/>
        </a:p>
      </dgm:t>
    </dgm:pt>
    <dgm:pt modelId="{408199EB-6D4A-4C40-AC5D-A12D32F8845E}">
      <dgm:prSet phldrT="[文本]" custT="1"/>
      <dgm:spPr/>
      <dgm:t>
        <a:bodyPr/>
        <a:lstStyle/>
        <a:p>
          <a:r>
            <a:rPr lang="zh-CN" altLang="en-US" sz="2000" b="1" dirty="0">
              <a:latin typeface="微软雅黑" pitchFamily="34" charset="-122"/>
              <a:ea typeface="微软雅黑" pitchFamily="34" charset="-122"/>
            </a:rPr>
            <a:t>服务对象</a:t>
          </a:r>
          <a:r>
            <a:rPr lang="en-US" altLang="zh-CN" sz="2000" b="1" dirty="0">
              <a:latin typeface="微软雅黑" pitchFamily="34" charset="-122"/>
              <a:ea typeface="微软雅黑" pitchFamily="34" charset="-122"/>
            </a:rPr>
            <a:t>/</a:t>
          </a:r>
          <a:r>
            <a:rPr lang="zh-CN" altLang="en-US" sz="2000" b="1" dirty="0">
              <a:latin typeface="微软雅黑" pitchFamily="34" charset="-122"/>
              <a:ea typeface="微软雅黑" pitchFamily="34" charset="-122"/>
            </a:rPr>
            <a:t>社区：</a:t>
          </a:r>
          <a:endParaRPr lang="en-US" altLang="zh-CN" sz="2000" b="1" dirty="0">
            <a:latin typeface="微软雅黑" pitchFamily="34" charset="-122"/>
            <a:ea typeface="微软雅黑" pitchFamily="34" charset="-122"/>
          </a:endParaRPr>
        </a:p>
        <a:p>
          <a:r>
            <a:rPr lang="zh-CN" altLang="en-US" sz="2000" b="1" dirty="0">
              <a:latin typeface="微软雅黑" pitchFamily="34" charset="-122"/>
              <a:ea typeface="微软雅黑" pitchFamily="34" charset="-122"/>
            </a:rPr>
            <a:t>需求、反馈</a:t>
          </a:r>
        </a:p>
      </dgm:t>
    </dgm:pt>
    <dgm:pt modelId="{E4249420-13A5-4F25-A566-939C5987D929}" type="parTrans" cxnId="{48FF7DD2-D0EC-4A41-A608-936E8AF4DE93}">
      <dgm:prSet/>
      <dgm:spPr/>
      <dgm:t>
        <a:bodyPr/>
        <a:lstStyle/>
        <a:p>
          <a:endParaRPr lang="zh-CN" altLang="en-US" sz="1100" b="1"/>
        </a:p>
      </dgm:t>
    </dgm:pt>
    <dgm:pt modelId="{9EE0EA6A-DC2C-4BC8-9728-B4E50C4527F3}" type="sibTrans" cxnId="{48FF7DD2-D0EC-4A41-A608-936E8AF4DE93}">
      <dgm:prSet/>
      <dgm:spPr/>
      <dgm:t>
        <a:bodyPr/>
        <a:lstStyle/>
        <a:p>
          <a:endParaRPr lang="zh-CN" altLang="en-US" sz="1100" b="1"/>
        </a:p>
      </dgm:t>
    </dgm:pt>
    <dgm:pt modelId="{B265C1DA-C1E4-4FA9-9C92-40A7B26309D1}" type="pres">
      <dgm:prSet presAssocID="{3A002E75-7F5E-4B42-A023-9B22693A686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9C0E0D7-22AB-4747-A70B-3C0397ADF263}" type="pres">
      <dgm:prSet presAssocID="{739BE0CB-6E3B-43BB-B2AA-9279621453AB}" presName="node" presStyleLbl="node1" presStyleIdx="0" presStyleCnt="3" custLinFactNeighborY="3393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ED7CFF0-51DB-4E76-88CD-D3E835C90770}" type="pres">
      <dgm:prSet presAssocID="{01716172-B21F-4C3F-90EB-C21B55042A41}" presName="sibTrans" presStyleLbl="sibTrans2D1" presStyleIdx="0" presStyleCnt="2" custScaleX="163753" custScaleY="84702"/>
      <dgm:spPr>
        <a:prstGeom prst="leftRightArrow">
          <a:avLst/>
        </a:prstGeom>
      </dgm:spPr>
      <dgm:t>
        <a:bodyPr/>
        <a:lstStyle/>
        <a:p>
          <a:endParaRPr lang="zh-CN" altLang="en-US"/>
        </a:p>
      </dgm:t>
    </dgm:pt>
    <dgm:pt modelId="{A655877C-F21D-4602-81B4-2DAA090276FC}" type="pres">
      <dgm:prSet presAssocID="{01716172-B21F-4C3F-90EB-C21B55042A41}" presName="connectorText" presStyleLbl="sibTrans2D1" presStyleIdx="0" presStyleCnt="2"/>
      <dgm:spPr/>
      <dgm:t>
        <a:bodyPr/>
        <a:lstStyle/>
        <a:p>
          <a:endParaRPr lang="zh-CN" altLang="en-US"/>
        </a:p>
      </dgm:t>
    </dgm:pt>
    <dgm:pt modelId="{EF9BC26E-AFE4-4DD4-A4D3-95A65503C501}" type="pres">
      <dgm:prSet presAssocID="{76C286BD-AFCA-4BE8-807D-E1960CDE98C7}" presName="node" presStyleLbl="node1" presStyleIdx="1" presStyleCnt="3" custLinFactNeighborY="3393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2B47238-B61C-43AB-A759-B5BBB0792EDA}" type="pres">
      <dgm:prSet presAssocID="{61098093-F352-48DA-937B-D711BF65B374}" presName="sibTrans" presStyleLbl="sibTrans2D1" presStyleIdx="1" presStyleCnt="2" custScaleX="158390" custScaleY="78735"/>
      <dgm:spPr>
        <a:prstGeom prst="leftRightArrow">
          <a:avLst/>
        </a:prstGeom>
      </dgm:spPr>
      <dgm:t>
        <a:bodyPr/>
        <a:lstStyle/>
        <a:p>
          <a:endParaRPr lang="zh-CN" altLang="en-US"/>
        </a:p>
      </dgm:t>
    </dgm:pt>
    <dgm:pt modelId="{BCAF8E99-B38C-4462-A079-FDC81F3AED10}" type="pres">
      <dgm:prSet presAssocID="{61098093-F352-48DA-937B-D711BF65B374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CCACAD79-B959-4028-9F6B-6B1CE8518A8B}" type="pres">
      <dgm:prSet presAssocID="{408199EB-6D4A-4C40-AC5D-A12D32F8845E}" presName="node" presStyleLbl="node1" presStyleIdx="2" presStyleCnt="3" custLinFactNeighborY="3393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695D7AD-B889-4217-8F57-6D53787B15CF}" type="presOf" srcId="{3A002E75-7F5E-4B42-A023-9B22693A6862}" destId="{B265C1DA-C1E4-4FA9-9C92-40A7B26309D1}" srcOrd="0" destOrd="0" presId="urn:microsoft.com/office/officeart/2005/8/layout/process1"/>
    <dgm:cxn modelId="{A0294958-59F4-4D61-9865-C5209B3F9264}" type="presOf" srcId="{01716172-B21F-4C3F-90EB-C21B55042A41}" destId="{4ED7CFF0-51DB-4E76-88CD-D3E835C90770}" srcOrd="0" destOrd="0" presId="urn:microsoft.com/office/officeart/2005/8/layout/process1"/>
    <dgm:cxn modelId="{31EEFAB8-3FF4-4C76-942F-B3D14F31C6D1}" type="presOf" srcId="{61098093-F352-48DA-937B-D711BF65B374}" destId="{BCAF8E99-B38C-4462-A079-FDC81F3AED10}" srcOrd="1" destOrd="0" presId="urn:microsoft.com/office/officeart/2005/8/layout/process1"/>
    <dgm:cxn modelId="{44C31EEB-14C9-40C8-9AB9-F78690069C6F}" type="presOf" srcId="{739BE0CB-6E3B-43BB-B2AA-9279621453AB}" destId="{59C0E0D7-22AB-4747-A70B-3C0397ADF263}" srcOrd="0" destOrd="0" presId="urn:microsoft.com/office/officeart/2005/8/layout/process1"/>
    <dgm:cxn modelId="{C99113A6-2682-468D-B8A0-439519B65A95}" type="presOf" srcId="{408199EB-6D4A-4C40-AC5D-A12D32F8845E}" destId="{CCACAD79-B959-4028-9F6B-6B1CE8518A8B}" srcOrd="0" destOrd="0" presId="urn:microsoft.com/office/officeart/2005/8/layout/process1"/>
    <dgm:cxn modelId="{5E2F0DA4-AFC0-41EB-89BA-C6A2234E6C5A}" type="presOf" srcId="{01716172-B21F-4C3F-90EB-C21B55042A41}" destId="{A655877C-F21D-4602-81B4-2DAA090276FC}" srcOrd="1" destOrd="0" presId="urn:microsoft.com/office/officeart/2005/8/layout/process1"/>
    <dgm:cxn modelId="{BE496D86-021E-4030-9853-02EA92B5BC4E}" srcId="{3A002E75-7F5E-4B42-A023-9B22693A6862}" destId="{76C286BD-AFCA-4BE8-807D-E1960CDE98C7}" srcOrd="1" destOrd="0" parTransId="{26828598-165B-4FE3-920A-BBFFDEF720C5}" sibTransId="{61098093-F352-48DA-937B-D711BF65B374}"/>
    <dgm:cxn modelId="{8167621B-732E-483E-9FC1-8BA1A0FEED04}" type="presOf" srcId="{76C286BD-AFCA-4BE8-807D-E1960CDE98C7}" destId="{EF9BC26E-AFE4-4DD4-A4D3-95A65503C501}" srcOrd="0" destOrd="0" presId="urn:microsoft.com/office/officeart/2005/8/layout/process1"/>
    <dgm:cxn modelId="{48FF7DD2-D0EC-4A41-A608-936E8AF4DE93}" srcId="{3A002E75-7F5E-4B42-A023-9B22693A6862}" destId="{408199EB-6D4A-4C40-AC5D-A12D32F8845E}" srcOrd="2" destOrd="0" parTransId="{E4249420-13A5-4F25-A566-939C5987D929}" sibTransId="{9EE0EA6A-DC2C-4BC8-9728-B4E50C4527F3}"/>
    <dgm:cxn modelId="{859F7B65-E66B-4438-9F60-65FCD14AC22C}" srcId="{3A002E75-7F5E-4B42-A023-9B22693A6862}" destId="{739BE0CB-6E3B-43BB-B2AA-9279621453AB}" srcOrd="0" destOrd="0" parTransId="{816BC430-06EB-4EEB-AFAF-0FF61583986C}" sibTransId="{01716172-B21F-4C3F-90EB-C21B55042A41}"/>
    <dgm:cxn modelId="{FDF1225E-E8B1-490D-BC8F-2866FFFFE114}" type="presOf" srcId="{61098093-F352-48DA-937B-D711BF65B374}" destId="{F2B47238-B61C-43AB-A759-B5BBB0792EDA}" srcOrd="0" destOrd="0" presId="urn:microsoft.com/office/officeart/2005/8/layout/process1"/>
    <dgm:cxn modelId="{2AC78B0E-E3BD-433E-A341-6922A06C9AE8}" type="presParOf" srcId="{B265C1DA-C1E4-4FA9-9C92-40A7B26309D1}" destId="{59C0E0D7-22AB-4747-A70B-3C0397ADF263}" srcOrd="0" destOrd="0" presId="urn:microsoft.com/office/officeart/2005/8/layout/process1"/>
    <dgm:cxn modelId="{AF72B216-0DAB-4EAA-9EA2-517C8804AC24}" type="presParOf" srcId="{B265C1DA-C1E4-4FA9-9C92-40A7B26309D1}" destId="{4ED7CFF0-51DB-4E76-88CD-D3E835C90770}" srcOrd="1" destOrd="0" presId="urn:microsoft.com/office/officeart/2005/8/layout/process1"/>
    <dgm:cxn modelId="{B785FEA0-4AB7-4E8F-B98D-CEE3EA5700DE}" type="presParOf" srcId="{4ED7CFF0-51DB-4E76-88CD-D3E835C90770}" destId="{A655877C-F21D-4602-81B4-2DAA090276FC}" srcOrd="0" destOrd="0" presId="urn:microsoft.com/office/officeart/2005/8/layout/process1"/>
    <dgm:cxn modelId="{2ACE935F-DB1D-46DE-8F31-6E4893BE5823}" type="presParOf" srcId="{B265C1DA-C1E4-4FA9-9C92-40A7B26309D1}" destId="{EF9BC26E-AFE4-4DD4-A4D3-95A65503C501}" srcOrd="2" destOrd="0" presId="urn:microsoft.com/office/officeart/2005/8/layout/process1"/>
    <dgm:cxn modelId="{827CFE50-B5DA-4F17-9E55-CFE5D7B09E72}" type="presParOf" srcId="{B265C1DA-C1E4-4FA9-9C92-40A7B26309D1}" destId="{F2B47238-B61C-43AB-A759-B5BBB0792EDA}" srcOrd="3" destOrd="0" presId="urn:microsoft.com/office/officeart/2005/8/layout/process1"/>
    <dgm:cxn modelId="{2DBCF27F-E6B2-452C-96C9-B5BB80DBF52A}" type="presParOf" srcId="{F2B47238-B61C-43AB-A759-B5BBB0792EDA}" destId="{BCAF8E99-B38C-4462-A079-FDC81F3AED10}" srcOrd="0" destOrd="0" presId="urn:microsoft.com/office/officeart/2005/8/layout/process1"/>
    <dgm:cxn modelId="{3A887E61-AF4E-4809-AB93-AFEF68E3049E}" type="presParOf" srcId="{B265C1DA-C1E4-4FA9-9C92-40A7B26309D1}" destId="{CCACAD79-B959-4028-9F6B-6B1CE8518A8B}" srcOrd="4" destOrd="0" presId="urn:microsoft.com/office/officeart/2005/8/layout/process1"/>
  </dgm:cxnLst>
  <dgm:bg>
    <a:solidFill>
      <a:schemeClr val="bg1">
        <a:lumMod val="95000"/>
      </a:schemeClr>
    </a:solidFill>
  </dgm:bg>
  <dgm:whole>
    <a:ln w="38100">
      <a:solidFill>
        <a:schemeClr val="bg1">
          <a:lumMod val="50000"/>
        </a:schemeClr>
      </a:solidFill>
    </a:ln>
  </dgm:whole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3B9ADF-A264-441C-AB7C-FB46970D332E}" type="doc">
      <dgm:prSet loTypeId="urn:microsoft.com/office/officeart/2005/8/layout/pyramid1" loCatId="pyramid" qsTypeId="urn:microsoft.com/office/officeart/2005/8/quickstyle/simple5" qsCatId="simple" csTypeId="urn:microsoft.com/office/officeart/2005/8/colors/colorful2" csCatId="colorful" phldr="1"/>
      <dgm:spPr/>
    </dgm:pt>
    <dgm:pt modelId="{3189C329-81C3-49E8-8C3F-758B3B6D9027}">
      <dgm:prSet phldrT="[文本]" custT="1"/>
      <dgm:spPr/>
      <dgm:t>
        <a:bodyPr/>
        <a:lstStyle/>
        <a:p>
          <a:r>
            <a:rPr lang="zh-CN" altLang="en-US" sz="24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宗旨</a:t>
          </a:r>
          <a:endParaRPr lang="zh-CN" altLang="en-US" sz="2400" b="0" dirty="0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gm:t>
    </dgm:pt>
    <dgm:pt modelId="{A3B01C23-5D45-4541-94D9-AD89F25483BA}" type="parTrans" cxnId="{8B4A520E-056D-49CA-976B-9C6DA681AF39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4A43514E-81D3-4EBA-A4C3-4C1C28AA4A27}" type="sibTrans" cxnId="{8B4A520E-056D-49CA-976B-9C6DA681AF39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01A29308-FD32-4B72-BF16-FC42DC3D81C8}">
      <dgm:prSet phldrT="[文本]" custT="1"/>
      <dgm:spPr/>
      <dgm:t>
        <a:bodyPr/>
        <a:lstStyle/>
        <a:p>
          <a:r>
            <a:rPr lang="zh-CN" altLang="en-US" sz="24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章程</a:t>
          </a:r>
          <a:endParaRPr lang="zh-CN" altLang="en-US" sz="2400" b="0" dirty="0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gm:t>
    </dgm:pt>
    <dgm:pt modelId="{845825EF-192A-4131-9715-36FF1E31EB5B}" type="parTrans" cxnId="{71BE3675-061B-413D-9B44-3145798F50D9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D6D697C2-DBA4-411F-BB24-38BB766CF7BF}" type="sibTrans" cxnId="{71BE3675-061B-413D-9B44-3145798F50D9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EE54B191-FFA5-41BE-AE89-B31747082459}">
      <dgm:prSet phldrT="[文本]" custT="1"/>
      <dgm:spPr/>
      <dgm:t>
        <a:bodyPr/>
        <a:lstStyle/>
        <a:p>
          <a:r>
            <a:rPr lang="zh-CN" altLang="en-US" sz="24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负责人与团队</a:t>
          </a:r>
          <a:endParaRPr lang="zh-CN" altLang="en-US" sz="2400" b="0" dirty="0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gm:t>
    </dgm:pt>
    <dgm:pt modelId="{E4EEF2E5-B624-41CD-A60A-DA6D0BC235FE}" type="parTrans" cxnId="{679ABE46-A242-4FF7-A878-C850A0A877ED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350D1259-2FC9-4CE4-AE55-F489B6D334F8}" type="sibTrans" cxnId="{679ABE46-A242-4FF7-A878-C850A0A877ED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466E53FC-7CF0-4021-99C1-8D19A30CE043}">
      <dgm:prSet/>
      <dgm:spPr/>
      <dgm:t>
        <a:bodyPr/>
        <a:lstStyle/>
        <a:p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实施主体及其职责</a:t>
          </a:r>
          <a:endParaRPr lang="zh-CN" altLang="en-US" dirty="0">
            <a:latin typeface="微软雅黑" pitchFamily="34" charset="-122"/>
            <a:ea typeface="微软雅黑" pitchFamily="34" charset="-122"/>
          </a:endParaRPr>
        </a:p>
      </dgm:t>
    </dgm:pt>
    <dgm:pt modelId="{910F192E-23AF-4BC6-86EE-C4A69D69739F}" type="parTrans" cxnId="{46340212-6AC4-463E-BBD0-B4FC66F2695E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43A34256-7894-4AD9-B8C5-151B183C71FF}" type="sibTrans" cxnId="{46340212-6AC4-463E-BBD0-B4FC66F2695E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F8ADD30B-7800-418C-87B4-8AA4F974DDB0}">
      <dgm:prSet/>
      <dgm:spPr/>
      <dgm:t>
        <a:bodyPr/>
        <a:lstStyle/>
        <a:p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治理结构和组织运营制度</a:t>
          </a:r>
          <a:endParaRPr lang="zh-CN" altLang="en-US" dirty="0">
            <a:latin typeface="微软雅黑" pitchFamily="34" charset="-122"/>
            <a:ea typeface="微软雅黑" pitchFamily="34" charset="-122"/>
          </a:endParaRPr>
        </a:p>
      </dgm:t>
    </dgm:pt>
    <dgm:pt modelId="{15065340-F853-48F1-A4C2-6355AB3AE8C0}" type="parTrans" cxnId="{E6482502-376A-4A75-ACD0-06E68302BA21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4103FFB4-0992-4416-B22F-A795B02888E6}" type="sibTrans" cxnId="{E6482502-376A-4A75-ACD0-06E68302BA21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45E705AA-3A28-46B4-862E-29130CA5F158}">
      <dgm:prSet/>
      <dgm:spPr/>
      <dgm:t>
        <a:bodyPr/>
        <a:lstStyle/>
        <a:p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愿景使命价值观</a:t>
          </a:r>
          <a:endParaRPr lang="zh-CN" altLang="en-US" dirty="0">
            <a:latin typeface="微软雅黑" pitchFamily="34" charset="-122"/>
            <a:ea typeface="微软雅黑" pitchFamily="34" charset="-122"/>
          </a:endParaRPr>
        </a:p>
      </dgm:t>
    </dgm:pt>
    <dgm:pt modelId="{7B43C43A-4B3F-494B-9964-B2EC1FA30CD9}" type="parTrans" cxnId="{21BABD2D-059C-493F-94E6-6E18B9ADFE1C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97AC3375-C91F-4D39-B344-1DB3AE356366}" type="sibTrans" cxnId="{21BABD2D-059C-493F-94E6-6E18B9ADFE1C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74971BED-6924-4B58-BF5A-B1F41FB59FE1}">
      <dgm:prSet custT="1"/>
      <dgm:spPr/>
      <dgm:t>
        <a:bodyPr/>
        <a:lstStyle/>
        <a:p>
          <a:r>
            <a:rPr lang="zh-CN" altLang="en-US" sz="24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住所和财产</a:t>
          </a:r>
          <a:endParaRPr lang="zh-CN" altLang="en-US" sz="2400" b="0" dirty="0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gm:t>
    </dgm:pt>
    <dgm:pt modelId="{19B2F034-3499-4B4C-93BA-CDC17FA7A5AF}" type="parTrans" cxnId="{734EAF81-97B7-42FE-813C-F7DCD0F6AB14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CCE80DB6-0AF1-4F63-9F9C-5E8565D35DB4}" type="sibTrans" cxnId="{734EAF81-97B7-42FE-813C-F7DCD0F6AB14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B7A6245C-6AAD-478E-889E-EEE4B2AA2FE5}">
      <dgm:prSet/>
      <dgm:spPr/>
      <dgm:t>
        <a:bodyPr/>
        <a:lstStyle/>
        <a:p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硬件等基础施设</a:t>
          </a:r>
          <a:endParaRPr lang="zh-CN" altLang="en-US" dirty="0">
            <a:latin typeface="微软雅黑" pitchFamily="34" charset="-122"/>
            <a:ea typeface="微软雅黑" pitchFamily="34" charset="-122"/>
          </a:endParaRPr>
        </a:p>
      </dgm:t>
    </dgm:pt>
    <dgm:pt modelId="{8B528CDF-647B-4D4C-9CFD-D941C575EEEB}" type="parTrans" cxnId="{4323D32F-637D-4EEF-83A9-F31180093AB3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20246643-5E85-43B3-8597-0CF558FEB375}" type="sibTrans" cxnId="{4323D32F-637D-4EEF-83A9-F31180093AB3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6059F1AF-E69F-453B-9EAD-4C84055A3622}" type="pres">
      <dgm:prSet presAssocID="{533B9ADF-A264-441C-AB7C-FB46970D332E}" presName="Name0" presStyleCnt="0">
        <dgm:presLayoutVars>
          <dgm:dir/>
          <dgm:animLvl val="lvl"/>
          <dgm:resizeHandles val="exact"/>
        </dgm:presLayoutVars>
      </dgm:prSet>
      <dgm:spPr/>
    </dgm:pt>
    <dgm:pt modelId="{C3AE0A23-56F4-4B41-8147-F580D28C1E67}" type="pres">
      <dgm:prSet presAssocID="{3189C329-81C3-49E8-8C3F-758B3B6D9027}" presName="Name8" presStyleCnt="0"/>
      <dgm:spPr/>
    </dgm:pt>
    <dgm:pt modelId="{0D9BAF17-B554-47C2-B638-427DFBFD859E}" type="pres">
      <dgm:prSet presAssocID="{3189C329-81C3-49E8-8C3F-758B3B6D9027}" presName="acctBkgd" presStyleLbl="alignAcc1" presStyleIdx="0" presStyleCnt="4"/>
      <dgm:spPr/>
      <dgm:t>
        <a:bodyPr/>
        <a:lstStyle/>
        <a:p>
          <a:endParaRPr lang="zh-CN" altLang="en-US"/>
        </a:p>
      </dgm:t>
    </dgm:pt>
    <dgm:pt modelId="{A8E92EAA-256C-4D74-AF7A-909084A9ABF4}" type="pres">
      <dgm:prSet presAssocID="{3189C329-81C3-49E8-8C3F-758B3B6D9027}" presName="acctTx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2EAFC45-6DEA-4BFA-9B9E-2A5D050C9661}" type="pres">
      <dgm:prSet presAssocID="{3189C329-81C3-49E8-8C3F-758B3B6D9027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E0ABCB2-0584-4938-A94C-5E0BCDCA27B8}" type="pres">
      <dgm:prSet presAssocID="{3189C329-81C3-49E8-8C3F-758B3B6D902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E4A37C5-24F4-4EDA-B3D6-C8209FF1B07A}" type="pres">
      <dgm:prSet presAssocID="{01A29308-FD32-4B72-BF16-FC42DC3D81C8}" presName="Name8" presStyleCnt="0"/>
      <dgm:spPr/>
    </dgm:pt>
    <dgm:pt modelId="{79EBAC29-5F66-4738-8087-E7CACAB44893}" type="pres">
      <dgm:prSet presAssocID="{01A29308-FD32-4B72-BF16-FC42DC3D81C8}" presName="acctBkgd" presStyleLbl="alignAcc1" presStyleIdx="1" presStyleCnt="4"/>
      <dgm:spPr/>
      <dgm:t>
        <a:bodyPr/>
        <a:lstStyle/>
        <a:p>
          <a:endParaRPr lang="zh-CN" altLang="en-US"/>
        </a:p>
      </dgm:t>
    </dgm:pt>
    <dgm:pt modelId="{F0C3845A-B715-405F-8198-72D01CFB5A7D}" type="pres">
      <dgm:prSet presAssocID="{01A29308-FD32-4B72-BF16-FC42DC3D81C8}" presName="acctTx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C9DA09F-8ED9-4379-9D00-E68C768D2B72}" type="pres">
      <dgm:prSet presAssocID="{01A29308-FD32-4B72-BF16-FC42DC3D81C8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1885089-4769-4287-8080-32E54C0ADF70}" type="pres">
      <dgm:prSet presAssocID="{01A29308-FD32-4B72-BF16-FC42DC3D81C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BC66E08-A09E-4680-8A4A-C56B248B81F5}" type="pres">
      <dgm:prSet presAssocID="{EE54B191-FFA5-41BE-AE89-B31747082459}" presName="Name8" presStyleCnt="0"/>
      <dgm:spPr/>
    </dgm:pt>
    <dgm:pt modelId="{24E5DE18-B0AC-41BA-A4B9-25C6ADFB47B3}" type="pres">
      <dgm:prSet presAssocID="{EE54B191-FFA5-41BE-AE89-B31747082459}" presName="acctBkgd" presStyleLbl="alignAcc1" presStyleIdx="2" presStyleCnt="4"/>
      <dgm:spPr/>
      <dgm:t>
        <a:bodyPr/>
        <a:lstStyle/>
        <a:p>
          <a:endParaRPr lang="zh-CN" altLang="en-US"/>
        </a:p>
      </dgm:t>
    </dgm:pt>
    <dgm:pt modelId="{EFC9F2C3-45D0-48A2-B3FC-67F5F3336B9A}" type="pres">
      <dgm:prSet presAssocID="{EE54B191-FFA5-41BE-AE89-B31747082459}" presName="acctTx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A1AE683-0724-4047-B2F3-21EA9BB94372}" type="pres">
      <dgm:prSet presAssocID="{EE54B191-FFA5-41BE-AE89-B31747082459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57782B6-0E42-47B0-A666-1972B5383DF7}" type="pres">
      <dgm:prSet presAssocID="{EE54B191-FFA5-41BE-AE89-B3174708245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AB6A6E8-29EF-43F1-B74C-61949C47D138}" type="pres">
      <dgm:prSet presAssocID="{74971BED-6924-4B58-BF5A-B1F41FB59FE1}" presName="Name8" presStyleCnt="0"/>
      <dgm:spPr/>
    </dgm:pt>
    <dgm:pt modelId="{3D5B7F8E-FCCF-4B40-AA2A-AB4509766745}" type="pres">
      <dgm:prSet presAssocID="{74971BED-6924-4B58-BF5A-B1F41FB59FE1}" presName="acctBkgd" presStyleLbl="alignAcc1" presStyleIdx="3" presStyleCnt="4"/>
      <dgm:spPr/>
      <dgm:t>
        <a:bodyPr/>
        <a:lstStyle/>
        <a:p>
          <a:endParaRPr lang="zh-CN" altLang="en-US"/>
        </a:p>
      </dgm:t>
    </dgm:pt>
    <dgm:pt modelId="{66BA81D5-61BC-4EDF-84A6-22ABC09534D2}" type="pres">
      <dgm:prSet presAssocID="{74971BED-6924-4B58-BF5A-B1F41FB59FE1}" presName="acct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9245F08-7AAF-458B-91A1-E1A2AEDFD73B}" type="pres">
      <dgm:prSet presAssocID="{74971BED-6924-4B58-BF5A-B1F41FB59FE1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97550A0-345B-41E7-AD89-60559E8327CC}" type="pres">
      <dgm:prSet presAssocID="{74971BED-6924-4B58-BF5A-B1F41FB59FE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79BB779-CC63-4D7D-B6FF-1204EAF58343}" type="presOf" srcId="{3189C329-81C3-49E8-8C3F-758B3B6D9027}" destId="{8E0ABCB2-0584-4938-A94C-5E0BCDCA27B8}" srcOrd="1" destOrd="0" presId="urn:microsoft.com/office/officeart/2005/8/layout/pyramid1"/>
    <dgm:cxn modelId="{DA93833E-F858-4664-9FDC-C20A1C770F0B}" type="presOf" srcId="{01A29308-FD32-4B72-BF16-FC42DC3D81C8}" destId="{21885089-4769-4287-8080-32E54C0ADF70}" srcOrd="1" destOrd="0" presId="urn:microsoft.com/office/officeart/2005/8/layout/pyramid1"/>
    <dgm:cxn modelId="{46340212-6AC4-463E-BBD0-B4FC66F2695E}" srcId="{EE54B191-FFA5-41BE-AE89-B31747082459}" destId="{466E53FC-7CF0-4021-99C1-8D19A30CE043}" srcOrd="0" destOrd="0" parTransId="{910F192E-23AF-4BC6-86EE-C4A69D69739F}" sibTransId="{43A34256-7894-4AD9-B8C5-151B183C71FF}"/>
    <dgm:cxn modelId="{8B4A520E-056D-49CA-976B-9C6DA681AF39}" srcId="{533B9ADF-A264-441C-AB7C-FB46970D332E}" destId="{3189C329-81C3-49E8-8C3F-758B3B6D9027}" srcOrd="0" destOrd="0" parTransId="{A3B01C23-5D45-4541-94D9-AD89F25483BA}" sibTransId="{4A43514E-81D3-4EBA-A4C3-4C1C28AA4A27}"/>
    <dgm:cxn modelId="{4323D32F-637D-4EEF-83A9-F31180093AB3}" srcId="{74971BED-6924-4B58-BF5A-B1F41FB59FE1}" destId="{B7A6245C-6AAD-478E-889E-EEE4B2AA2FE5}" srcOrd="0" destOrd="0" parTransId="{8B528CDF-647B-4D4C-9CFD-D941C575EEEB}" sibTransId="{20246643-5E85-43B3-8597-0CF558FEB375}"/>
    <dgm:cxn modelId="{CACDD323-8427-4E25-B089-0C67926A532D}" type="presOf" srcId="{466E53FC-7CF0-4021-99C1-8D19A30CE043}" destId="{EFC9F2C3-45D0-48A2-B3FC-67F5F3336B9A}" srcOrd="1" destOrd="0" presId="urn:microsoft.com/office/officeart/2005/8/layout/pyramid1"/>
    <dgm:cxn modelId="{76A91AC3-FD7D-4D3F-94E0-0B2D110F9535}" type="presOf" srcId="{466E53FC-7CF0-4021-99C1-8D19A30CE043}" destId="{24E5DE18-B0AC-41BA-A4B9-25C6ADFB47B3}" srcOrd="0" destOrd="0" presId="urn:microsoft.com/office/officeart/2005/8/layout/pyramid1"/>
    <dgm:cxn modelId="{E6482502-376A-4A75-ACD0-06E68302BA21}" srcId="{01A29308-FD32-4B72-BF16-FC42DC3D81C8}" destId="{F8ADD30B-7800-418C-87B4-8AA4F974DDB0}" srcOrd="0" destOrd="0" parTransId="{15065340-F853-48F1-A4C2-6355AB3AE8C0}" sibTransId="{4103FFB4-0992-4416-B22F-A795B02888E6}"/>
    <dgm:cxn modelId="{8C1C2E0D-B988-41C6-80F3-83C0645C99AC}" type="presOf" srcId="{F8ADD30B-7800-418C-87B4-8AA4F974DDB0}" destId="{79EBAC29-5F66-4738-8087-E7CACAB44893}" srcOrd="0" destOrd="0" presId="urn:microsoft.com/office/officeart/2005/8/layout/pyramid1"/>
    <dgm:cxn modelId="{23EA455D-CFCA-4530-A808-6E5DB86EB05D}" type="presOf" srcId="{74971BED-6924-4B58-BF5A-B1F41FB59FE1}" destId="{E9245F08-7AAF-458B-91A1-E1A2AEDFD73B}" srcOrd="0" destOrd="0" presId="urn:microsoft.com/office/officeart/2005/8/layout/pyramid1"/>
    <dgm:cxn modelId="{71BE3675-061B-413D-9B44-3145798F50D9}" srcId="{533B9ADF-A264-441C-AB7C-FB46970D332E}" destId="{01A29308-FD32-4B72-BF16-FC42DC3D81C8}" srcOrd="1" destOrd="0" parTransId="{845825EF-192A-4131-9715-36FF1E31EB5B}" sibTransId="{D6D697C2-DBA4-411F-BB24-38BB766CF7BF}"/>
    <dgm:cxn modelId="{0D8D101D-B696-4F30-ABAB-F52103A568AC}" type="presOf" srcId="{01A29308-FD32-4B72-BF16-FC42DC3D81C8}" destId="{4C9DA09F-8ED9-4379-9D00-E68C768D2B72}" srcOrd="0" destOrd="0" presId="urn:microsoft.com/office/officeart/2005/8/layout/pyramid1"/>
    <dgm:cxn modelId="{91720051-A0D6-496B-96BC-68241863687D}" type="presOf" srcId="{45E705AA-3A28-46B4-862E-29130CA5F158}" destId="{A8E92EAA-256C-4D74-AF7A-909084A9ABF4}" srcOrd="1" destOrd="0" presId="urn:microsoft.com/office/officeart/2005/8/layout/pyramid1"/>
    <dgm:cxn modelId="{8CE4F410-F1E7-41D1-988D-61A256F50A57}" type="presOf" srcId="{EE54B191-FFA5-41BE-AE89-B31747082459}" destId="{BA1AE683-0724-4047-B2F3-21EA9BB94372}" srcOrd="0" destOrd="0" presId="urn:microsoft.com/office/officeart/2005/8/layout/pyramid1"/>
    <dgm:cxn modelId="{21BABD2D-059C-493F-94E6-6E18B9ADFE1C}" srcId="{3189C329-81C3-49E8-8C3F-758B3B6D9027}" destId="{45E705AA-3A28-46B4-862E-29130CA5F158}" srcOrd="0" destOrd="0" parTransId="{7B43C43A-4B3F-494B-9964-B2EC1FA30CD9}" sibTransId="{97AC3375-C91F-4D39-B344-1DB3AE356366}"/>
    <dgm:cxn modelId="{28648B10-1C4C-4DBA-BD9D-B1F5BFAED46E}" type="presOf" srcId="{B7A6245C-6AAD-478E-889E-EEE4B2AA2FE5}" destId="{3D5B7F8E-FCCF-4B40-AA2A-AB4509766745}" srcOrd="0" destOrd="0" presId="urn:microsoft.com/office/officeart/2005/8/layout/pyramid1"/>
    <dgm:cxn modelId="{DCD67990-0ED2-4E10-95EC-37E074AAD489}" type="presOf" srcId="{533B9ADF-A264-441C-AB7C-FB46970D332E}" destId="{6059F1AF-E69F-453B-9EAD-4C84055A3622}" srcOrd="0" destOrd="0" presId="urn:microsoft.com/office/officeart/2005/8/layout/pyramid1"/>
    <dgm:cxn modelId="{696AFE61-9A08-40DA-AAFC-8DEFC00586B4}" type="presOf" srcId="{45E705AA-3A28-46B4-862E-29130CA5F158}" destId="{0D9BAF17-B554-47C2-B638-427DFBFD859E}" srcOrd="0" destOrd="0" presId="urn:microsoft.com/office/officeart/2005/8/layout/pyramid1"/>
    <dgm:cxn modelId="{679ABE46-A242-4FF7-A878-C850A0A877ED}" srcId="{533B9ADF-A264-441C-AB7C-FB46970D332E}" destId="{EE54B191-FFA5-41BE-AE89-B31747082459}" srcOrd="2" destOrd="0" parTransId="{E4EEF2E5-B624-41CD-A60A-DA6D0BC235FE}" sibTransId="{350D1259-2FC9-4CE4-AE55-F489B6D334F8}"/>
    <dgm:cxn modelId="{FD38B22E-A997-455A-A9E7-054151E9756A}" type="presOf" srcId="{F8ADD30B-7800-418C-87B4-8AA4F974DDB0}" destId="{F0C3845A-B715-405F-8198-72D01CFB5A7D}" srcOrd="1" destOrd="0" presId="urn:microsoft.com/office/officeart/2005/8/layout/pyramid1"/>
    <dgm:cxn modelId="{4363FF7E-CE6F-49E1-A1EE-D845C55DF308}" type="presOf" srcId="{EE54B191-FFA5-41BE-AE89-B31747082459}" destId="{B57782B6-0E42-47B0-A666-1972B5383DF7}" srcOrd="1" destOrd="0" presId="urn:microsoft.com/office/officeart/2005/8/layout/pyramid1"/>
    <dgm:cxn modelId="{0518E940-5B47-465B-89A0-AA2B94731FCD}" type="presOf" srcId="{B7A6245C-6AAD-478E-889E-EEE4B2AA2FE5}" destId="{66BA81D5-61BC-4EDF-84A6-22ABC09534D2}" srcOrd="1" destOrd="0" presId="urn:microsoft.com/office/officeart/2005/8/layout/pyramid1"/>
    <dgm:cxn modelId="{BE174B8B-CAF1-49FA-999C-04F157B58F95}" type="presOf" srcId="{3189C329-81C3-49E8-8C3F-758B3B6D9027}" destId="{92EAFC45-6DEA-4BFA-9B9E-2A5D050C9661}" srcOrd="0" destOrd="0" presId="urn:microsoft.com/office/officeart/2005/8/layout/pyramid1"/>
    <dgm:cxn modelId="{9B4A5ECF-B79B-4516-AEEC-724CD010D6AD}" type="presOf" srcId="{74971BED-6924-4B58-BF5A-B1F41FB59FE1}" destId="{597550A0-345B-41E7-AD89-60559E8327CC}" srcOrd="1" destOrd="0" presId="urn:microsoft.com/office/officeart/2005/8/layout/pyramid1"/>
    <dgm:cxn modelId="{734EAF81-97B7-42FE-813C-F7DCD0F6AB14}" srcId="{533B9ADF-A264-441C-AB7C-FB46970D332E}" destId="{74971BED-6924-4B58-BF5A-B1F41FB59FE1}" srcOrd="3" destOrd="0" parTransId="{19B2F034-3499-4B4C-93BA-CDC17FA7A5AF}" sibTransId="{CCE80DB6-0AF1-4F63-9F9C-5E8565D35DB4}"/>
    <dgm:cxn modelId="{356B4123-50AF-4F5E-A9F7-8185759AF200}" type="presParOf" srcId="{6059F1AF-E69F-453B-9EAD-4C84055A3622}" destId="{C3AE0A23-56F4-4B41-8147-F580D28C1E67}" srcOrd="0" destOrd="0" presId="urn:microsoft.com/office/officeart/2005/8/layout/pyramid1"/>
    <dgm:cxn modelId="{4E8C12EB-FCFE-4F03-AFD7-6F5123B927A3}" type="presParOf" srcId="{C3AE0A23-56F4-4B41-8147-F580D28C1E67}" destId="{0D9BAF17-B554-47C2-B638-427DFBFD859E}" srcOrd="0" destOrd="0" presId="urn:microsoft.com/office/officeart/2005/8/layout/pyramid1"/>
    <dgm:cxn modelId="{EEE3F00C-9DAB-4080-9006-62D85D4CDF5C}" type="presParOf" srcId="{C3AE0A23-56F4-4B41-8147-F580D28C1E67}" destId="{A8E92EAA-256C-4D74-AF7A-909084A9ABF4}" srcOrd="1" destOrd="0" presId="urn:microsoft.com/office/officeart/2005/8/layout/pyramid1"/>
    <dgm:cxn modelId="{6395D958-01FE-4C97-9384-7644BF141C3A}" type="presParOf" srcId="{C3AE0A23-56F4-4B41-8147-F580D28C1E67}" destId="{92EAFC45-6DEA-4BFA-9B9E-2A5D050C9661}" srcOrd="2" destOrd="0" presId="urn:microsoft.com/office/officeart/2005/8/layout/pyramid1"/>
    <dgm:cxn modelId="{AC418BF0-B76A-4BAC-A3C9-A4BD69463783}" type="presParOf" srcId="{C3AE0A23-56F4-4B41-8147-F580D28C1E67}" destId="{8E0ABCB2-0584-4938-A94C-5E0BCDCA27B8}" srcOrd="3" destOrd="0" presId="urn:microsoft.com/office/officeart/2005/8/layout/pyramid1"/>
    <dgm:cxn modelId="{99CF5D6B-C593-488A-8B7D-8CC31D37F8C6}" type="presParOf" srcId="{6059F1AF-E69F-453B-9EAD-4C84055A3622}" destId="{8E4A37C5-24F4-4EDA-B3D6-C8209FF1B07A}" srcOrd="1" destOrd="0" presId="urn:microsoft.com/office/officeart/2005/8/layout/pyramid1"/>
    <dgm:cxn modelId="{213CCD7B-0782-45AC-AD37-D27F90E50D5A}" type="presParOf" srcId="{8E4A37C5-24F4-4EDA-B3D6-C8209FF1B07A}" destId="{79EBAC29-5F66-4738-8087-E7CACAB44893}" srcOrd="0" destOrd="0" presId="urn:microsoft.com/office/officeart/2005/8/layout/pyramid1"/>
    <dgm:cxn modelId="{26065ACC-F99D-40A4-9762-B984B5301AE3}" type="presParOf" srcId="{8E4A37C5-24F4-4EDA-B3D6-C8209FF1B07A}" destId="{F0C3845A-B715-405F-8198-72D01CFB5A7D}" srcOrd="1" destOrd="0" presId="urn:microsoft.com/office/officeart/2005/8/layout/pyramid1"/>
    <dgm:cxn modelId="{F36DC708-0DE0-4BB7-8604-5BDABF94FD8D}" type="presParOf" srcId="{8E4A37C5-24F4-4EDA-B3D6-C8209FF1B07A}" destId="{4C9DA09F-8ED9-4379-9D00-E68C768D2B72}" srcOrd="2" destOrd="0" presId="urn:microsoft.com/office/officeart/2005/8/layout/pyramid1"/>
    <dgm:cxn modelId="{EC9C63B3-D6FD-4879-BF8A-CE7572B6F2ED}" type="presParOf" srcId="{8E4A37C5-24F4-4EDA-B3D6-C8209FF1B07A}" destId="{21885089-4769-4287-8080-32E54C0ADF70}" srcOrd="3" destOrd="0" presId="urn:microsoft.com/office/officeart/2005/8/layout/pyramid1"/>
    <dgm:cxn modelId="{ABF47C54-BFA8-4816-9C65-F14404A5D39A}" type="presParOf" srcId="{6059F1AF-E69F-453B-9EAD-4C84055A3622}" destId="{8BC66E08-A09E-4680-8A4A-C56B248B81F5}" srcOrd="2" destOrd="0" presId="urn:microsoft.com/office/officeart/2005/8/layout/pyramid1"/>
    <dgm:cxn modelId="{3A8B3FF4-62C7-4220-AF72-177E04C03778}" type="presParOf" srcId="{8BC66E08-A09E-4680-8A4A-C56B248B81F5}" destId="{24E5DE18-B0AC-41BA-A4B9-25C6ADFB47B3}" srcOrd="0" destOrd="0" presId="urn:microsoft.com/office/officeart/2005/8/layout/pyramid1"/>
    <dgm:cxn modelId="{6388B075-B9E3-4BD3-9CFA-8D453AD430F2}" type="presParOf" srcId="{8BC66E08-A09E-4680-8A4A-C56B248B81F5}" destId="{EFC9F2C3-45D0-48A2-B3FC-67F5F3336B9A}" srcOrd="1" destOrd="0" presId="urn:microsoft.com/office/officeart/2005/8/layout/pyramid1"/>
    <dgm:cxn modelId="{2A07F8FD-B60B-4749-9C5F-93EE2F9F36B9}" type="presParOf" srcId="{8BC66E08-A09E-4680-8A4A-C56B248B81F5}" destId="{BA1AE683-0724-4047-B2F3-21EA9BB94372}" srcOrd="2" destOrd="0" presId="urn:microsoft.com/office/officeart/2005/8/layout/pyramid1"/>
    <dgm:cxn modelId="{3D177FC3-32FF-4CEA-8DFA-5E0808D6186F}" type="presParOf" srcId="{8BC66E08-A09E-4680-8A4A-C56B248B81F5}" destId="{B57782B6-0E42-47B0-A666-1972B5383DF7}" srcOrd="3" destOrd="0" presId="urn:microsoft.com/office/officeart/2005/8/layout/pyramid1"/>
    <dgm:cxn modelId="{E3E52884-D78A-40AB-8F5F-AA6F01CAB99F}" type="presParOf" srcId="{6059F1AF-E69F-453B-9EAD-4C84055A3622}" destId="{6AB6A6E8-29EF-43F1-B74C-61949C47D138}" srcOrd="3" destOrd="0" presId="urn:microsoft.com/office/officeart/2005/8/layout/pyramid1"/>
    <dgm:cxn modelId="{DE2D64B4-08A5-461B-B482-B6F6EBCBD0F8}" type="presParOf" srcId="{6AB6A6E8-29EF-43F1-B74C-61949C47D138}" destId="{3D5B7F8E-FCCF-4B40-AA2A-AB4509766745}" srcOrd="0" destOrd="0" presId="urn:microsoft.com/office/officeart/2005/8/layout/pyramid1"/>
    <dgm:cxn modelId="{4BD74E7B-DA00-43A2-966A-37BC78E72552}" type="presParOf" srcId="{6AB6A6E8-29EF-43F1-B74C-61949C47D138}" destId="{66BA81D5-61BC-4EDF-84A6-22ABC09534D2}" srcOrd="1" destOrd="0" presId="urn:microsoft.com/office/officeart/2005/8/layout/pyramid1"/>
    <dgm:cxn modelId="{B6012FA9-8B7C-47FA-A636-900820B67FEA}" type="presParOf" srcId="{6AB6A6E8-29EF-43F1-B74C-61949C47D138}" destId="{E9245F08-7AAF-458B-91A1-E1A2AEDFD73B}" srcOrd="2" destOrd="0" presId="urn:microsoft.com/office/officeart/2005/8/layout/pyramid1"/>
    <dgm:cxn modelId="{79411225-E6C2-4034-990F-C54F11A99A39}" type="presParOf" srcId="{6AB6A6E8-29EF-43F1-B74C-61949C47D138}" destId="{597550A0-345B-41E7-AD89-60559E8327CC}" srcOrd="3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6DDCE9-A105-4548-856F-45D486BEE9CF}" type="doc">
      <dgm:prSet loTypeId="urn:microsoft.com/office/officeart/2005/8/layout/arrow2" loCatId="process" qsTypeId="urn:microsoft.com/office/officeart/2005/8/quickstyle/simple5" qsCatId="simple" csTypeId="urn:microsoft.com/office/officeart/2005/8/colors/accent1_4" csCatId="accent1" phldr="1"/>
      <dgm:spPr/>
    </dgm:pt>
    <dgm:pt modelId="{190E3008-8214-4890-AA10-233C893A520C}">
      <dgm:prSet phldrT="[文本]"/>
      <dgm:spPr/>
      <dgm:t>
        <a:bodyPr/>
        <a:lstStyle/>
        <a:p>
          <a:r>
            <a:rPr lang="zh-CN" altLang="en-US" b="0" dirty="0" smtClean="0">
              <a:latin typeface="微软雅黑" pitchFamily="34" charset="-122"/>
              <a:ea typeface="微软雅黑" pitchFamily="34" charset="-122"/>
            </a:rPr>
            <a:t>个人：</a:t>
          </a:r>
          <a:r>
            <a:rPr lang="en-US" altLang="zh-CN" b="0" dirty="0" smtClean="0">
              <a:latin typeface="微软雅黑" pitchFamily="34" charset="-122"/>
              <a:ea typeface="微软雅黑" pitchFamily="34" charset="-122"/>
            </a:rPr>
            <a:t/>
          </a:r>
          <a:br>
            <a:rPr lang="en-US" altLang="zh-CN" b="0" dirty="0" smtClean="0">
              <a:latin typeface="微软雅黑" pitchFamily="34" charset="-122"/>
              <a:ea typeface="微软雅黑" pitchFamily="34" charset="-122"/>
            </a:rPr>
          </a:br>
          <a:r>
            <a:rPr lang="zh-CN" altLang="en-US" b="0" dirty="0" smtClean="0">
              <a:latin typeface="微软雅黑" pitchFamily="34" charset="-122"/>
              <a:ea typeface="微软雅黑" pitchFamily="34" charset="-122"/>
            </a:rPr>
            <a:t>志愿服务</a:t>
          </a:r>
          <a:endParaRPr lang="zh-CN" altLang="en-US" b="0" dirty="0">
            <a:latin typeface="微软雅黑" pitchFamily="34" charset="-122"/>
            <a:ea typeface="微软雅黑" pitchFamily="34" charset="-122"/>
          </a:endParaRPr>
        </a:p>
      </dgm:t>
    </dgm:pt>
    <dgm:pt modelId="{EB652C30-24CD-45CE-8FC7-1A07BBCED446}" type="parTrans" cxnId="{F9A986D1-52AA-4C1C-A2FA-9B7C416627C7}">
      <dgm:prSet/>
      <dgm:spPr/>
      <dgm:t>
        <a:bodyPr/>
        <a:lstStyle/>
        <a:p>
          <a:endParaRPr lang="zh-CN" altLang="en-US" b="0">
            <a:latin typeface="微软雅黑" pitchFamily="34" charset="-122"/>
            <a:ea typeface="微软雅黑" pitchFamily="34" charset="-122"/>
          </a:endParaRPr>
        </a:p>
      </dgm:t>
    </dgm:pt>
    <dgm:pt modelId="{CA1D6BC9-2169-4E8B-979B-38645E8F9362}" type="sibTrans" cxnId="{F9A986D1-52AA-4C1C-A2FA-9B7C416627C7}">
      <dgm:prSet/>
      <dgm:spPr/>
      <dgm:t>
        <a:bodyPr/>
        <a:lstStyle/>
        <a:p>
          <a:endParaRPr lang="zh-CN" altLang="en-US" b="0">
            <a:latin typeface="微软雅黑" pitchFamily="34" charset="-122"/>
            <a:ea typeface="微软雅黑" pitchFamily="34" charset="-122"/>
          </a:endParaRPr>
        </a:p>
      </dgm:t>
    </dgm:pt>
    <dgm:pt modelId="{18EA1D30-6068-4BDF-8106-F1331AD4BCEB}">
      <dgm:prSet phldrT="[文本]"/>
      <dgm:spPr/>
      <dgm:t>
        <a:bodyPr/>
        <a:lstStyle/>
        <a:p>
          <a:r>
            <a:rPr lang="zh-CN" altLang="en-US" b="0" dirty="0" smtClean="0">
              <a:latin typeface="微软雅黑" pitchFamily="34" charset="-122"/>
              <a:ea typeface="微软雅黑" pitchFamily="34" charset="-122"/>
            </a:rPr>
            <a:t>团队：</a:t>
          </a:r>
          <a:r>
            <a:rPr lang="en-US" altLang="zh-CN" b="0" dirty="0" smtClean="0">
              <a:latin typeface="微软雅黑" pitchFamily="34" charset="-122"/>
              <a:ea typeface="微软雅黑" pitchFamily="34" charset="-122"/>
            </a:rPr>
            <a:t/>
          </a:r>
          <a:br>
            <a:rPr lang="en-US" altLang="zh-CN" b="0" dirty="0" smtClean="0">
              <a:latin typeface="微软雅黑" pitchFamily="34" charset="-122"/>
              <a:ea typeface="微软雅黑" pitchFamily="34" charset="-122"/>
            </a:rPr>
          </a:br>
          <a:r>
            <a:rPr lang="zh-CN" altLang="en-US" b="0" dirty="0" smtClean="0">
              <a:latin typeface="微软雅黑" pitchFamily="34" charset="-122"/>
              <a:ea typeface="微软雅黑" pitchFamily="34" charset="-122"/>
            </a:rPr>
            <a:t>公益项目</a:t>
          </a:r>
          <a:endParaRPr lang="zh-CN" altLang="en-US" b="0" dirty="0">
            <a:latin typeface="微软雅黑" pitchFamily="34" charset="-122"/>
            <a:ea typeface="微软雅黑" pitchFamily="34" charset="-122"/>
          </a:endParaRPr>
        </a:p>
      </dgm:t>
    </dgm:pt>
    <dgm:pt modelId="{CBFF15A9-6C01-4A16-81AA-BF0A7552A726}" type="parTrans" cxnId="{72F268FB-9D4D-484B-BDB8-1E0D7D56F94A}">
      <dgm:prSet/>
      <dgm:spPr/>
      <dgm:t>
        <a:bodyPr/>
        <a:lstStyle/>
        <a:p>
          <a:endParaRPr lang="zh-CN" altLang="en-US" b="0">
            <a:latin typeface="微软雅黑" pitchFamily="34" charset="-122"/>
            <a:ea typeface="微软雅黑" pitchFamily="34" charset="-122"/>
          </a:endParaRPr>
        </a:p>
      </dgm:t>
    </dgm:pt>
    <dgm:pt modelId="{C605DC1B-9D6F-4829-9C15-A6200ABE7E7D}" type="sibTrans" cxnId="{72F268FB-9D4D-484B-BDB8-1E0D7D56F94A}">
      <dgm:prSet/>
      <dgm:spPr/>
      <dgm:t>
        <a:bodyPr/>
        <a:lstStyle/>
        <a:p>
          <a:endParaRPr lang="zh-CN" altLang="en-US" b="0">
            <a:latin typeface="微软雅黑" pitchFamily="34" charset="-122"/>
            <a:ea typeface="微软雅黑" pitchFamily="34" charset="-122"/>
          </a:endParaRPr>
        </a:p>
      </dgm:t>
    </dgm:pt>
    <dgm:pt modelId="{ED0FC810-27B5-44D4-9AAD-022AAB7E0AD8}">
      <dgm:prSet phldrT="[文本]"/>
      <dgm:spPr/>
      <dgm:t>
        <a:bodyPr/>
        <a:lstStyle/>
        <a:p>
          <a:r>
            <a:rPr lang="zh-CN" altLang="en-US" b="0" dirty="0" smtClean="0">
              <a:latin typeface="微软雅黑" pitchFamily="34" charset="-122"/>
              <a:ea typeface="微软雅黑" pitchFamily="34" charset="-122"/>
            </a:rPr>
            <a:t>组织：</a:t>
          </a:r>
          <a:r>
            <a:rPr lang="en-US" altLang="zh-CN" b="0" dirty="0" smtClean="0">
              <a:latin typeface="微软雅黑" pitchFamily="34" charset="-122"/>
              <a:ea typeface="微软雅黑" pitchFamily="34" charset="-122"/>
            </a:rPr>
            <a:t/>
          </a:r>
          <a:br>
            <a:rPr lang="en-US" altLang="zh-CN" b="0" dirty="0" smtClean="0">
              <a:latin typeface="微软雅黑" pitchFamily="34" charset="-122"/>
              <a:ea typeface="微软雅黑" pitchFamily="34" charset="-122"/>
            </a:rPr>
          </a:br>
          <a:r>
            <a:rPr lang="zh-CN" altLang="en-US" b="0" dirty="0" smtClean="0">
              <a:latin typeface="微软雅黑" pitchFamily="34" charset="-122"/>
              <a:ea typeface="微软雅黑" pitchFamily="34" charset="-122"/>
            </a:rPr>
            <a:t>公益事业</a:t>
          </a:r>
          <a:endParaRPr lang="zh-CN" altLang="en-US" b="0" dirty="0">
            <a:latin typeface="微软雅黑" pitchFamily="34" charset="-122"/>
            <a:ea typeface="微软雅黑" pitchFamily="34" charset="-122"/>
          </a:endParaRPr>
        </a:p>
      </dgm:t>
    </dgm:pt>
    <dgm:pt modelId="{D4C04082-F511-4F51-93DE-30B066CB6D84}" type="parTrans" cxnId="{F9F9433F-6D7C-48FA-9663-56A92B385231}">
      <dgm:prSet/>
      <dgm:spPr/>
      <dgm:t>
        <a:bodyPr/>
        <a:lstStyle/>
        <a:p>
          <a:endParaRPr lang="zh-CN" altLang="en-US" b="0">
            <a:latin typeface="微软雅黑" pitchFamily="34" charset="-122"/>
            <a:ea typeface="微软雅黑" pitchFamily="34" charset="-122"/>
          </a:endParaRPr>
        </a:p>
      </dgm:t>
    </dgm:pt>
    <dgm:pt modelId="{7F7E6D29-AE11-41A0-A0B0-251DD5571924}" type="sibTrans" cxnId="{F9F9433F-6D7C-48FA-9663-56A92B385231}">
      <dgm:prSet/>
      <dgm:spPr/>
      <dgm:t>
        <a:bodyPr/>
        <a:lstStyle/>
        <a:p>
          <a:endParaRPr lang="zh-CN" altLang="en-US" b="0">
            <a:latin typeface="微软雅黑" pitchFamily="34" charset="-122"/>
            <a:ea typeface="微软雅黑" pitchFamily="34" charset="-122"/>
          </a:endParaRPr>
        </a:p>
      </dgm:t>
    </dgm:pt>
    <dgm:pt modelId="{55FE0324-0260-4970-AB2E-19739B7FAA4E}" type="pres">
      <dgm:prSet presAssocID="{946DDCE9-A105-4548-856F-45D486BEE9CF}" presName="arrowDiagram" presStyleCnt="0">
        <dgm:presLayoutVars>
          <dgm:chMax val="5"/>
          <dgm:dir/>
          <dgm:resizeHandles val="exact"/>
        </dgm:presLayoutVars>
      </dgm:prSet>
      <dgm:spPr/>
    </dgm:pt>
    <dgm:pt modelId="{FB8204BD-BDD5-46D8-AA0C-8CCEC598EC08}" type="pres">
      <dgm:prSet presAssocID="{946DDCE9-A105-4548-856F-45D486BEE9CF}" presName="arrow" presStyleLbl="bgShp" presStyleIdx="0" presStyleCnt="1"/>
      <dgm:spPr/>
    </dgm:pt>
    <dgm:pt modelId="{8D1C52D0-BF20-44E2-AE5C-A96ADBB87F8B}" type="pres">
      <dgm:prSet presAssocID="{946DDCE9-A105-4548-856F-45D486BEE9CF}" presName="arrowDiagram3" presStyleCnt="0"/>
      <dgm:spPr/>
    </dgm:pt>
    <dgm:pt modelId="{13C60EF1-EC15-4F98-888E-F95D007419B5}" type="pres">
      <dgm:prSet presAssocID="{190E3008-8214-4890-AA10-233C893A520C}" presName="bullet3a" presStyleLbl="node1" presStyleIdx="0" presStyleCnt="3"/>
      <dgm:spPr/>
    </dgm:pt>
    <dgm:pt modelId="{487F7A8F-88B9-4276-A9C6-8C04E521FC1A}" type="pres">
      <dgm:prSet presAssocID="{190E3008-8214-4890-AA10-233C893A520C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2F6407C-3803-4003-9D5E-2E84FCA486DE}" type="pres">
      <dgm:prSet presAssocID="{18EA1D30-6068-4BDF-8106-F1331AD4BCEB}" presName="bullet3b" presStyleLbl="node1" presStyleIdx="1" presStyleCnt="3"/>
      <dgm:spPr/>
    </dgm:pt>
    <dgm:pt modelId="{CBF9B384-8228-4FCD-B523-D7C7D9188D9F}" type="pres">
      <dgm:prSet presAssocID="{18EA1D30-6068-4BDF-8106-F1331AD4BCEB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90A71F4-AA00-48F9-9B79-75FF16B831AC}" type="pres">
      <dgm:prSet presAssocID="{ED0FC810-27B5-44D4-9AAD-022AAB7E0AD8}" presName="bullet3c" presStyleLbl="node1" presStyleIdx="2" presStyleCnt="3"/>
      <dgm:spPr/>
    </dgm:pt>
    <dgm:pt modelId="{8B43BF6F-E4FA-4C44-8705-727D004200E5}" type="pres">
      <dgm:prSet presAssocID="{ED0FC810-27B5-44D4-9AAD-022AAB7E0AD8}" presName="textBox3c" presStyleLbl="revTx" presStyleIdx="2" presStyleCnt="3" custScaleX="11514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9A986D1-52AA-4C1C-A2FA-9B7C416627C7}" srcId="{946DDCE9-A105-4548-856F-45D486BEE9CF}" destId="{190E3008-8214-4890-AA10-233C893A520C}" srcOrd="0" destOrd="0" parTransId="{EB652C30-24CD-45CE-8FC7-1A07BBCED446}" sibTransId="{CA1D6BC9-2169-4E8B-979B-38645E8F9362}"/>
    <dgm:cxn modelId="{CA615319-7905-4B9A-8360-BC739042E567}" type="presOf" srcId="{ED0FC810-27B5-44D4-9AAD-022AAB7E0AD8}" destId="{8B43BF6F-E4FA-4C44-8705-727D004200E5}" srcOrd="0" destOrd="0" presId="urn:microsoft.com/office/officeart/2005/8/layout/arrow2"/>
    <dgm:cxn modelId="{72F268FB-9D4D-484B-BDB8-1E0D7D56F94A}" srcId="{946DDCE9-A105-4548-856F-45D486BEE9CF}" destId="{18EA1D30-6068-4BDF-8106-F1331AD4BCEB}" srcOrd="1" destOrd="0" parTransId="{CBFF15A9-6C01-4A16-81AA-BF0A7552A726}" sibTransId="{C605DC1B-9D6F-4829-9C15-A6200ABE7E7D}"/>
    <dgm:cxn modelId="{F9F9433F-6D7C-48FA-9663-56A92B385231}" srcId="{946DDCE9-A105-4548-856F-45D486BEE9CF}" destId="{ED0FC810-27B5-44D4-9AAD-022AAB7E0AD8}" srcOrd="2" destOrd="0" parTransId="{D4C04082-F511-4F51-93DE-30B066CB6D84}" sibTransId="{7F7E6D29-AE11-41A0-A0B0-251DD5571924}"/>
    <dgm:cxn modelId="{54809958-B5AB-43F7-84C3-EFEFF95AFE81}" type="presOf" srcId="{190E3008-8214-4890-AA10-233C893A520C}" destId="{487F7A8F-88B9-4276-A9C6-8C04E521FC1A}" srcOrd="0" destOrd="0" presId="urn:microsoft.com/office/officeart/2005/8/layout/arrow2"/>
    <dgm:cxn modelId="{5C9F1839-113D-4134-BD0D-3F32583F4DB0}" type="presOf" srcId="{18EA1D30-6068-4BDF-8106-F1331AD4BCEB}" destId="{CBF9B384-8228-4FCD-B523-D7C7D9188D9F}" srcOrd="0" destOrd="0" presId="urn:microsoft.com/office/officeart/2005/8/layout/arrow2"/>
    <dgm:cxn modelId="{10E8B6DC-1C12-4503-89A9-D5474CFF27E7}" type="presOf" srcId="{946DDCE9-A105-4548-856F-45D486BEE9CF}" destId="{55FE0324-0260-4970-AB2E-19739B7FAA4E}" srcOrd="0" destOrd="0" presId="urn:microsoft.com/office/officeart/2005/8/layout/arrow2"/>
    <dgm:cxn modelId="{1BA79DD8-6584-46B2-9D00-344D137B2DA2}" type="presParOf" srcId="{55FE0324-0260-4970-AB2E-19739B7FAA4E}" destId="{FB8204BD-BDD5-46D8-AA0C-8CCEC598EC08}" srcOrd="0" destOrd="0" presId="urn:microsoft.com/office/officeart/2005/8/layout/arrow2"/>
    <dgm:cxn modelId="{6A1CEDD3-1702-4D4E-AF65-78EA64C4A510}" type="presParOf" srcId="{55FE0324-0260-4970-AB2E-19739B7FAA4E}" destId="{8D1C52D0-BF20-44E2-AE5C-A96ADBB87F8B}" srcOrd="1" destOrd="0" presId="urn:microsoft.com/office/officeart/2005/8/layout/arrow2"/>
    <dgm:cxn modelId="{9353415D-0439-44DC-85B3-2CF746A65AE8}" type="presParOf" srcId="{8D1C52D0-BF20-44E2-AE5C-A96ADBB87F8B}" destId="{13C60EF1-EC15-4F98-888E-F95D007419B5}" srcOrd="0" destOrd="0" presId="urn:microsoft.com/office/officeart/2005/8/layout/arrow2"/>
    <dgm:cxn modelId="{ACF97D1B-AF7D-4AAB-95AD-255EFF29FF1D}" type="presParOf" srcId="{8D1C52D0-BF20-44E2-AE5C-A96ADBB87F8B}" destId="{487F7A8F-88B9-4276-A9C6-8C04E521FC1A}" srcOrd="1" destOrd="0" presId="urn:microsoft.com/office/officeart/2005/8/layout/arrow2"/>
    <dgm:cxn modelId="{3E431B08-ECD3-4864-8AC9-DC6324FE20A1}" type="presParOf" srcId="{8D1C52D0-BF20-44E2-AE5C-A96ADBB87F8B}" destId="{D2F6407C-3803-4003-9D5E-2E84FCA486DE}" srcOrd="2" destOrd="0" presId="urn:microsoft.com/office/officeart/2005/8/layout/arrow2"/>
    <dgm:cxn modelId="{88D64737-C3E2-467A-B40F-9D868975932D}" type="presParOf" srcId="{8D1C52D0-BF20-44E2-AE5C-A96ADBB87F8B}" destId="{CBF9B384-8228-4FCD-B523-D7C7D9188D9F}" srcOrd="3" destOrd="0" presId="urn:microsoft.com/office/officeart/2005/8/layout/arrow2"/>
    <dgm:cxn modelId="{76D0E2FD-CA91-438C-BBAE-3677EF3899C2}" type="presParOf" srcId="{8D1C52D0-BF20-44E2-AE5C-A96ADBB87F8B}" destId="{690A71F4-AA00-48F9-9B79-75FF16B831AC}" srcOrd="4" destOrd="0" presId="urn:microsoft.com/office/officeart/2005/8/layout/arrow2"/>
    <dgm:cxn modelId="{53DC500F-BD74-4EB6-9E61-E06D7F915A7D}" type="presParOf" srcId="{8D1C52D0-BF20-44E2-AE5C-A96ADBB87F8B}" destId="{8B43BF6F-E4FA-4C44-8705-727D004200E5}" srcOrd="5" destOrd="0" presId="urn:microsoft.com/office/officeart/2005/8/layout/arrow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EC722E4-8852-49CF-9E0D-B6DB75292BBB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59D24A9-9D9D-40ED-A370-24E29BE130B0}">
      <dgm:prSet phldrT="[文本]" phldr="1"/>
      <dgm:spPr/>
      <dgm:t>
        <a:bodyPr/>
        <a:lstStyle/>
        <a:p>
          <a:endParaRPr lang="zh-CN" altLang="en-US" dirty="0"/>
        </a:p>
      </dgm:t>
    </dgm:pt>
    <dgm:pt modelId="{E1DDEF1A-DB49-4DC5-BFE7-0C6B6CC6308A}" type="parTrans" cxnId="{0A14E3EA-ABDA-4CA0-9B44-3644BA06E690}">
      <dgm:prSet/>
      <dgm:spPr/>
      <dgm:t>
        <a:bodyPr/>
        <a:lstStyle/>
        <a:p>
          <a:endParaRPr lang="zh-CN" altLang="en-US"/>
        </a:p>
      </dgm:t>
    </dgm:pt>
    <dgm:pt modelId="{25AC7124-5834-4ECC-AF3F-7BCCF26AF77E}" type="sibTrans" cxnId="{0A14E3EA-ABDA-4CA0-9B44-3644BA06E690}">
      <dgm:prSet/>
      <dgm:spPr/>
      <dgm:t>
        <a:bodyPr/>
        <a:lstStyle/>
        <a:p>
          <a:endParaRPr lang="zh-CN" altLang="en-US"/>
        </a:p>
      </dgm:t>
    </dgm:pt>
    <dgm:pt modelId="{2A9ABEB7-A1C3-4B5D-B7A7-6DC9DF10F358}">
      <dgm:prSet phldrT="[文本]"/>
      <dgm:spPr/>
      <dgm:t>
        <a:bodyPr/>
        <a:lstStyle/>
        <a:p>
          <a:r>
            <a:rPr lang="zh-CN" altLang="en-US" dirty="0" smtClean="0"/>
            <a:t>资助方客户</a:t>
          </a:r>
          <a:endParaRPr lang="zh-CN" altLang="en-US" dirty="0"/>
        </a:p>
      </dgm:t>
    </dgm:pt>
    <dgm:pt modelId="{A0FF567A-FA17-4CD4-B9E7-2ADA8037249E}" type="parTrans" cxnId="{304B763B-973E-41BD-839D-22142E5A9357}">
      <dgm:prSet/>
      <dgm:spPr/>
      <dgm:t>
        <a:bodyPr/>
        <a:lstStyle/>
        <a:p>
          <a:endParaRPr lang="zh-CN" altLang="en-US"/>
        </a:p>
      </dgm:t>
    </dgm:pt>
    <dgm:pt modelId="{EA110E13-5766-4A3B-957A-71D89DDCDCF8}" type="sibTrans" cxnId="{304B763B-973E-41BD-839D-22142E5A9357}">
      <dgm:prSet/>
      <dgm:spPr/>
      <dgm:t>
        <a:bodyPr/>
        <a:lstStyle/>
        <a:p>
          <a:endParaRPr lang="zh-CN" altLang="en-US"/>
        </a:p>
      </dgm:t>
    </dgm:pt>
    <dgm:pt modelId="{91853985-DC7D-453B-8983-081CBAD7805B}">
      <dgm:prSet phldrT="[文本]" phldr="1"/>
      <dgm:spPr/>
      <dgm:t>
        <a:bodyPr/>
        <a:lstStyle/>
        <a:p>
          <a:endParaRPr lang="zh-CN" altLang="en-US" dirty="0"/>
        </a:p>
      </dgm:t>
    </dgm:pt>
    <dgm:pt modelId="{9F45F703-96B3-42E2-A718-500605ACE29D}" type="parTrans" cxnId="{C92CF10C-AEB4-414B-B1F0-C2055A6B6D37}">
      <dgm:prSet/>
      <dgm:spPr/>
      <dgm:t>
        <a:bodyPr/>
        <a:lstStyle/>
        <a:p>
          <a:endParaRPr lang="zh-CN" altLang="en-US"/>
        </a:p>
      </dgm:t>
    </dgm:pt>
    <dgm:pt modelId="{508CD934-3217-4A8D-AC83-25DE7C38FD5A}" type="sibTrans" cxnId="{C92CF10C-AEB4-414B-B1F0-C2055A6B6D37}">
      <dgm:prSet/>
      <dgm:spPr/>
      <dgm:t>
        <a:bodyPr/>
        <a:lstStyle/>
        <a:p>
          <a:endParaRPr lang="zh-CN" altLang="en-US"/>
        </a:p>
      </dgm:t>
    </dgm:pt>
    <dgm:pt modelId="{546A276C-22FB-43E6-A20B-DA3BEE3D1E52}">
      <dgm:prSet phldrT="[文本]"/>
      <dgm:spPr/>
      <dgm:t>
        <a:bodyPr/>
        <a:lstStyle/>
        <a:p>
          <a:r>
            <a:rPr lang="zh-CN" altLang="en-US" dirty="0" smtClean="0"/>
            <a:t>组织管理</a:t>
          </a:r>
          <a:endParaRPr lang="zh-CN" altLang="en-US" dirty="0"/>
        </a:p>
      </dgm:t>
    </dgm:pt>
    <dgm:pt modelId="{4C8F1FB5-E167-4F40-8072-15B8016FBAFE}" type="parTrans" cxnId="{15A242A0-A49E-4362-876A-5F1065E5CD09}">
      <dgm:prSet/>
      <dgm:spPr/>
      <dgm:t>
        <a:bodyPr/>
        <a:lstStyle/>
        <a:p>
          <a:endParaRPr lang="zh-CN" altLang="en-US"/>
        </a:p>
      </dgm:t>
    </dgm:pt>
    <dgm:pt modelId="{C9BE19A4-47E2-41CD-A979-789AFB1F7C34}" type="sibTrans" cxnId="{15A242A0-A49E-4362-876A-5F1065E5CD09}">
      <dgm:prSet/>
      <dgm:spPr/>
      <dgm:t>
        <a:bodyPr/>
        <a:lstStyle/>
        <a:p>
          <a:endParaRPr lang="zh-CN" altLang="en-US"/>
        </a:p>
      </dgm:t>
    </dgm:pt>
    <dgm:pt modelId="{8A4EACB0-388D-44E7-B7FA-DE919220DDB0}">
      <dgm:prSet phldrT="[文本]" phldr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zh-CN" altLang="en-US" dirty="0"/>
        </a:p>
      </dgm:t>
    </dgm:pt>
    <dgm:pt modelId="{7E118C7C-DAA4-4CB0-ABCB-FD6EC49144AE}" type="parTrans" cxnId="{5B07CD28-BAD0-4278-970B-6ADC3E93AD62}">
      <dgm:prSet/>
      <dgm:spPr/>
      <dgm:t>
        <a:bodyPr/>
        <a:lstStyle/>
        <a:p>
          <a:endParaRPr lang="zh-CN" altLang="en-US"/>
        </a:p>
      </dgm:t>
    </dgm:pt>
    <dgm:pt modelId="{AA35633C-462F-49BE-86BC-4D5F9658E019}" type="sibTrans" cxnId="{5B07CD28-BAD0-4278-970B-6ADC3E93AD62}">
      <dgm:prSet/>
      <dgm:spPr/>
      <dgm:t>
        <a:bodyPr/>
        <a:lstStyle/>
        <a:p>
          <a:endParaRPr lang="zh-CN" altLang="en-US"/>
        </a:p>
      </dgm:t>
    </dgm:pt>
    <dgm:pt modelId="{0AF05792-F127-48C7-AE3C-D1FCC2790CEA}">
      <dgm:prSet phldrT="[文本]"/>
      <dgm:spPr/>
      <dgm:t>
        <a:bodyPr/>
        <a:lstStyle/>
        <a:p>
          <a:r>
            <a:rPr lang="zh-CN" altLang="en-US" dirty="0" smtClean="0"/>
            <a:t>核心价值</a:t>
          </a:r>
          <a:endParaRPr lang="zh-CN" altLang="en-US" dirty="0"/>
        </a:p>
      </dgm:t>
    </dgm:pt>
    <dgm:pt modelId="{E1384BDE-0EB4-4FAD-94DD-193E9A1F9C07}" type="parTrans" cxnId="{D58CF861-ED0C-4B39-8D56-673F499622C4}">
      <dgm:prSet/>
      <dgm:spPr/>
      <dgm:t>
        <a:bodyPr/>
        <a:lstStyle/>
        <a:p>
          <a:endParaRPr lang="zh-CN" altLang="en-US"/>
        </a:p>
      </dgm:t>
    </dgm:pt>
    <dgm:pt modelId="{66301729-1820-4A74-82C7-04C0FCF41A85}" type="sibTrans" cxnId="{D58CF861-ED0C-4B39-8D56-673F499622C4}">
      <dgm:prSet/>
      <dgm:spPr/>
      <dgm:t>
        <a:bodyPr/>
        <a:lstStyle/>
        <a:p>
          <a:endParaRPr lang="zh-CN" altLang="en-US"/>
        </a:p>
      </dgm:t>
    </dgm:pt>
    <dgm:pt modelId="{78528BF1-6BBD-454E-AA18-06DEC01B6771}">
      <dgm:prSet/>
      <dgm:spPr/>
      <dgm:t>
        <a:bodyPr/>
        <a:lstStyle/>
        <a:p>
          <a:endParaRPr lang="zh-CN" altLang="en-US" dirty="0"/>
        </a:p>
      </dgm:t>
    </dgm:pt>
    <dgm:pt modelId="{707CF0D3-1617-48F8-ACBE-C2BAB0E1DB2B}" type="parTrans" cxnId="{6BA9A86D-352A-486A-8FB8-B66FED0844DF}">
      <dgm:prSet/>
      <dgm:spPr/>
      <dgm:t>
        <a:bodyPr/>
        <a:lstStyle/>
        <a:p>
          <a:endParaRPr lang="zh-CN" altLang="en-US"/>
        </a:p>
      </dgm:t>
    </dgm:pt>
    <dgm:pt modelId="{21C1435F-B8E6-443E-9434-A657BD8A7A89}" type="sibTrans" cxnId="{6BA9A86D-352A-486A-8FB8-B66FED0844DF}">
      <dgm:prSet/>
      <dgm:spPr/>
      <dgm:t>
        <a:bodyPr/>
        <a:lstStyle/>
        <a:p>
          <a:endParaRPr lang="zh-CN" altLang="en-US"/>
        </a:p>
      </dgm:t>
    </dgm:pt>
    <dgm:pt modelId="{2F418ED6-B390-4061-AD40-50C709288A35}">
      <dgm:prSet/>
      <dgm:spPr/>
      <dgm:t>
        <a:bodyPr/>
        <a:lstStyle/>
        <a:p>
          <a:endParaRPr lang="zh-CN" altLang="en-US" dirty="0"/>
        </a:p>
      </dgm:t>
    </dgm:pt>
    <dgm:pt modelId="{1F935FD6-436C-4B1F-AD59-A85CBF457499}" type="parTrans" cxnId="{0D3C9205-B41E-45EE-8318-68C20FA5A5EE}">
      <dgm:prSet/>
      <dgm:spPr/>
      <dgm:t>
        <a:bodyPr/>
        <a:lstStyle/>
        <a:p>
          <a:endParaRPr lang="zh-CN" altLang="en-US"/>
        </a:p>
      </dgm:t>
    </dgm:pt>
    <dgm:pt modelId="{40BF0228-E6AA-4D46-BE59-4FD178C165A4}" type="sibTrans" cxnId="{0D3C9205-B41E-45EE-8318-68C20FA5A5EE}">
      <dgm:prSet/>
      <dgm:spPr/>
      <dgm:t>
        <a:bodyPr/>
        <a:lstStyle/>
        <a:p>
          <a:endParaRPr lang="zh-CN" altLang="en-US"/>
        </a:p>
      </dgm:t>
    </dgm:pt>
    <dgm:pt modelId="{06B32181-A4DA-4B14-AA3A-4C56D1A1C73C}" type="pres">
      <dgm:prSet presAssocID="{0EC722E4-8852-49CF-9E0D-B6DB75292B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2CB0399-2B01-42D8-975D-6B474EFF4740}" type="pres">
      <dgm:prSet presAssocID="{659D24A9-9D9D-40ED-A370-24E29BE130B0}" presName="compositeNode" presStyleCnt="0">
        <dgm:presLayoutVars>
          <dgm:bulletEnabled val="1"/>
        </dgm:presLayoutVars>
      </dgm:prSet>
      <dgm:spPr/>
    </dgm:pt>
    <dgm:pt modelId="{0B4F6FF5-70F7-440D-993F-2DAB4C8E9FAE}" type="pres">
      <dgm:prSet presAssocID="{659D24A9-9D9D-40ED-A370-24E29BE130B0}" presName="bgRect" presStyleLbl="node1" presStyleIdx="0" presStyleCnt="5"/>
      <dgm:spPr/>
      <dgm:t>
        <a:bodyPr/>
        <a:lstStyle/>
        <a:p>
          <a:endParaRPr lang="zh-CN" altLang="en-US"/>
        </a:p>
      </dgm:t>
    </dgm:pt>
    <dgm:pt modelId="{FCA9BB88-F2CB-4F88-8D72-3D32BFA6E338}" type="pres">
      <dgm:prSet presAssocID="{659D24A9-9D9D-40ED-A370-24E29BE130B0}" presName="parentNode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7DD5780-40BF-4553-A8F6-0FAB4F58E91B}" type="pres">
      <dgm:prSet presAssocID="{659D24A9-9D9D-40ED-A370-24E29BE130B0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904089E-0DE7-430C-BE16-2E0C34E2EA92}" type="pres">
      <dgm:prSet presAssocID="{25AC7124-5834-4ECC-AF3F-7BCCF26AF77E}" presName="hSp" presStyleCnt="0"/>
      <dgm:spPr/>
    </dgm:pt>
    <dgm:pt modelId="{B49E90D3-83FD-47D7-B25E-9990795C30E5}" type="pres">
      <dgm:prSet presAssocID="{25AC7124-5834-4ECC-AF3F-7BCCF26AF77E}" presName="vProcSp" presStyleCnt="0"/>
      <dgm:spPr/>
    </dgm:pt>
    <dgm:pt modelId="{7A0E6AD9-CDC0-4D45-A049-C99FEED3CD05}" type="pres">
      <dgm:prSet presAssocID="{25AC7124-5834-4ECC-AF3F-7BCCF26AF77E}" presName="vSp1" presStyleCnt="0"/>
      <dgm:spPr/>
    </dgm:pt>
    <dgm:pt modelId="{9C729DAA-B36C-4A46-A84C-47BE940833C6}" type="pres">
      <dgm:prSet presAssocID="{25AC7124-5834-4ECC-AF3F-7BCCF26AF77E}" presName="simulatedConn" presStyleLbl="solidFgAcc1" presStyleIdx="0" presStyleCnt="4"/>
      <dgm:spPr/>
    </dgm:pt>
    <dgm:pt modelId="{2E466024-336F-403A-9734-3CB79151DBBA}" type="pres">
      <dgm:prSet presAssocID="{25AC7124-5834-4ECC-AF3F-7BCCF26AF77E}" presName="vSp2" presStyleCnt="0"/>
      <dgm:spPr/>
    </dgm:pt>
    <dgm:pt modelId="{BA7224FD-4EC4-4AAD-A82C-090C0923B5CF}" type="pres">
      <dgm:prSet presAssocID="{25AC7124-5834-4ECC-AF3F-7BCCF26AF77E}" presName="sibTrans" presStyleCnt="0"/>
      <dgm:spPr/>
    </dgm:pt>
    <dgm:pt modelId="{FD325493-B4C1-428F-ADDA-FB5B6B5651FB}" type="pres">
      <dgm:prSet presAssocID="{91853985-DC7D-453B-8983-081CBAD7805B}" presName="compositeNode" presStyleCnt="0">
        <dgm:presLayoutVars>
          <dgm:bulletEnabled val="1"/>
        </dgm:presLayoutVars>
      </dgm:prSet>
      <dgm:spPr/>
    </dgm:pt>
    <dgm:pt modelId="{03AA4219-0ABF-456C-BEC4-54DD4C446D88}" type="pres">
      <dgm:prSet presAssocID="{91853985-DC7D-453B-8983-081CBAD7805B}" presName="bgRect" presStyleLbl="node1" presStyleIdx="1" presStyleCnt="5"/>
      <dgm:spPr/>
      <dgm:t>
        <a:bodyPr/>
        <a:lstStyle/>
        <a:p>
          <a:endParaRPr lang="zh-CN" altLang="en-US"/>
        </a:p>
      </dgm:t>
    </dgm:pt>
    <dgm:pt modelId="{7D298B5D-DD07-40A2-8006-661D78956898}" type="pres">
      <dgm:prSet presAssocID="{91853985-DC7D-453B-8983-081CBAD7805B}" presName="parentNode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D3DD116-4437-4C5E-A082-72FF9FDF9C78}" type="pres">
      <dgm:prSet presAssocID="{91853985-DC7D-453B-8983-081CBAD7805B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ECCE912-985F-4FB8-9B54-9799C11C5F80}" type="pres">
      <dgm:prSet presAssocID="{508CD934-3217-4A8D-AC83-25DE7C38FD5A}" presName="hSp" presStyleCnt="0"/>
      <dgm:spPr/>
    </dgm:pt>
    <dgm:pt modelId="{11160114-06AB-44A1-8542-AE15B0D97D6C}" type="pres">
      <dgm:prSet presAssocID="{508CD934-3217-4A8D-AC83-25DE7C38FD5A}" presName="vProcSp" presStyleCnt="0"/>
      <dgm:spPr/>
    </dgm:pt>
    <dgm:pt modelId="{99BA9012-1039-4341-A3DE-14397EA06E95}" type="pres">
      <dgm:prSet presAssocID="{508CD934-3217-4A8D-AC83-25DE7C38FD5A}" presName="vSp1" presStyleCnt="0"/>
      <dgm:spPr/>
    </dgm:pt>
    <dgm:pt modelId="{88F19B86-DFDE-461D-93D5-81A0BA7DB8C3}" type="pres">
      <dgm:prSet presAssocID="{508CD934-3217-4A8D-AC83-25DE7C38FD5A}" presName="simulatedConn" presStyleLbl="solidFgAcc1" presStyleIdx="1" presStyleCnt="4"/>
      <dgm:spPr/>
    </dgm:pt>
    <dgm:pt modelId="{5EC20EF0-4504-4878-B55C-90B8D9C8CC6A}" type="pres">
      <dgm:prSet presAssocID="{508CD934-3217-4A8D-AC83-25DE7C38FD5A}" presName="vSp2" presStyleCnt="0"/>
      <dgm:spPr/>
    </dgm:pt>
    <dgm:pt modelId="{00545E19-F7BC-4F2D-8DE2-70AE049B609E}" type="pres">
      <dgm:prSet presAssocID="{508CD934-3217-4A8D-AC83-25DE7C38FD5A}" presName="sibTrans" presStyleCnt="0"/>
      <dgm:spPr/>
    </dgm:pt>
    <dgm:pt modelId="{DB515C82-5567-42C7-A22C-0A36379AB912}" type="pres">
      <dgm:prSet presAssocID="{8A4EACB0-388D-44E7-B7FA-DE919220DDB0}" presName="compositeNode" presStyleCnt="0">
        <dgm:presLayoutVars>
          <dgm:bulletEnabled val="1"/>
        </dgm:presLayoutVars>
      </dgm:prSet>
      <dgm:spPr/>
    </dgm:pt>
    <dgm:pt modelId="{465990C1-EACD-487D-BF33-839401521976}" type="pres">
      <dgm:prSet presAssocID="{8A4EACB0-388D-44E7-B7FA-DE919220DDB0}" presName="bgRect" presStyleLbl="node1" presStyleIdx="2" presStyleCnt="5"/>
      <dgm:spPr/>
      <dgm:t>
        <a:bodyPr/>
        <a:lstStyle/>
        <a:p>
          <a:endParaRPr lang="zh-CN" altLang="en-US"/>
        </a:p>
      </dgm:t>
    </dgm:pt>
    <dgm:pt modelId="{BFA3B4A1-55DA-4E9B-B73D-7A970ECCF38D}" type="pres">
      <dgm:prSet presAssocID="{8A4EACB0-388D-44E7-B7FA-DE919220DDB0}" presName="parentNode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C1E116F-C70F-461F-993F-865B422BCFD2}" type="pres">
      <dgm:prSet presAssocID="{8A4EACB0-388D-44E7-B7FA-DE919220DDB0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9518852-5933-47B5-A01D-FF1BADACC27C}" type="pres">
      <dgm:prSet presAssocID="{AA35633C-462F-49BE-86BC-4D5F9658E019}" presName="hSp" presStyleCnt="0"/>
      <dgm:spPr/>
    </dgm:pt>
    <dgm:pt modelId="{097AAF26-FF0E-4E27-AF39-BCFAEC686630}" type="pres">
      <dgm:prSet presAssocID="{AA35633C-462F-49BE-86BC-4D5F9658E019}" presName="vProcSp" presStyleCnt="0"/>
      <dgm:spPr/>
    </dgm:pt>
    <dgm:pt modelId="{58A56946-5F50-4475-A6A7-49539C12C179}" type="pres">
      <dgm:prSet presAssocID="{AA35633C-462F-49BE-86BC-4D5F9658E019}" presName="vSp1" presStyleCnt="0"/>
      <dgm:spPr/>
    </dgm:pt>
    <dgm:pt modelId="{4600CB93-5947-4837-BD98-E0F16EF57CF5}" type="pres">
      <dgm:prSet presAssocID="{AA35633C-462F-49BE-86BC-4D5F9658E019}" presName="simulatedConn" presStyleLbl="solidFgAcc1" presStyleIdx="2" presStyleCnt="4"/>
      <dgm:spPr/>
    </dgm:pt>
    <dgm:pt modelId="{D08EC48E-60D5-4DF2-A6BC-FC70CCC01B76}" type="pres">
      <dgm:prSet presAssocID="{AA35633C-462F-49BE-86BC-4D5F9658E019}" presName="vSp2" presStyleCnt="0"/>
      <dgm:spPr/>
    </dgm:pt>
    <dgm:pt modelId="{274F7FD5-577D-475E-ABF9-4581C8B9AA2B}" type="pres">
      <dgm:prSet presAssocID="{AA35633C-462F-49BE-86BC-4D5F9658E019}" presName="sibTrans" presStyleCnt="0"/>
      <dgm:spPr/>
    </dgm:pt>
    <dgm:pt modelId="{B109014F-C656-4C0D-B14A-EC87C80FC926}" type="pres">
      <dgm:prSet presAssocID="{78528BF1-6BBD-454E-AA18-06DEC01B6771}" presName="compositeNode" presStyleCnt="0">
        <dgm:presLayoutVars>
          <dgm:bulletEnabled val="1"/>
        </dgm:presLayoutVars>
      </dgm:prSet>
      <dgm:spPr/>
    </dgm:pt>
    <dgm:pt modelId="{E25EFE4F-80E3-4B43-A5A4-5D84482CFC61}" type="pres">
      <dgm:prSet presAssocID="{78528BF1-6BBD-454E-AA18-06DEC01B6771}" presName="bgRect" presStyleLbl="node1" presStyleIdx="3" presStyleCnt="5"/>
      <dgm:spPr/>
      <dgm:t>
        <a:bodyPr/>
        <a:lstStyle/>
        <a:p>
          <a:endParaRPr lang="zh-CN" altLang="en-US"/>
        </a:p>
      </dgm:t>
    </dgm:pt>
    <dgm:pt modelId="{A1494FDD-D9F2-4991-B61D-DF96028B6DD6}" type="pres">
      <dgm:prSet presAssocID="{78528BF1-6BBD-454E-AA18-06DEC01B6771}" presName="parentNode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7D50F19-58A9-4656-A52D-A63A377D3ABF}" type="pres">
      <dgm:prSet presAssocID="{21C1435F-B8E6-443E-9434-A657BD8A7A89}" presName="hSp" presStyleCnt="0"/>
      <dgm:spPr/>
    </dgm:pt>
    <dgm:pt modelId="{1AE7C932-92D1-41EC-B9FA-E350FC03B4A9}" type="pres">
      <dgm:prSet presAssocID="{21C1435F-B8E6-443E-9434-A657BD8A7A89}" presName="vProcSp" presStyleCnt="0"/>
      <dgm:spPr/>
    </dgm:pt>
    <dgm:pt modelId="{5F989065-AA41-4193-8FF3-6B211F16C79B}" type="pres">
      <dgm:prSet presAssocID="{21C1435F-B8E6-443E-9434-A657BD8A7A89}" presName="vSp1" presStyleCnt="0"/>
      <dgm:spPr/>
    </dgm:pt>
    <dgm:pt modelId="{84A2009F-241B-4CC4-BA71-389E61DD8492}" type="pres">
      <dgm:prSet presAssocID="{21C1435F-B8E6-443E-9434-A657BD8A7A89}" presName="simulatedConn" presStyleLbl="solidFgAcc1" presStyleIdx="3" presStyleCnt="4"/>
      <dgm:spPr/>
    </dgm:pt>
    <dgm:pt modelId="{6B3A714A-1FAD-458C-B1CC-492639CFA027}" type="pres">
      <dgm:prSet presAssocID="{21C1435F-B8E6-443E-9434-A657BD8A7A89}" presName="vSp2" presStyleCnt="0"/>
      <dgm:spPr/>
    </dgm:pt>
    <dgm:pt modelId="{2617B0D9-C296-4F7A-9D50-D9FF49F31033}" type="pres">
      <dgm:prSet presAssocID="{21C1435F-B8E6-443E-9434-A657BD8A7A89}" presName="sibTrans" presStyleCnt="0"/>
      <dgm:spPr/>
    </dgm:pt>
    <dgm:pt modelId="{0800FA1E-BD35-4EF1-A424-892051E08D48}" type="pres">
      <dgm:prSet presAssocID="{2F418ED6-B390-4061-AD40-50C709288A35}" presName="compositeNode" presStyleCnt="0">
        <dgm:presLayoutVars>
          <dgm:bulletEnabled val="1"/>
        </dgm:presLayoutVars>
      </dgm:prSet>
      <dgm:spPr/>
    </dgm:pt>
    <dgm:pt modelId="{0ADF6595-D5D2-4D68-9004-7B35E8295915}" type="pres">
      <dgm:prSet presAssocID="{2F418ED6-B390-4061-AD40-50C709288A35}" presName="bgRect" presStyleLbl="node1" presStyleIdx="4" presStyleCnt="5"/>
      <dgm:spPr/>
      <dgm:t>
        <a:bodyPr/>
        <a:lstStyle/>
        <a:p>
          <a:endParaRPr lang="zh-CN" altLang="en-US"/>
        </a:p>
      </dgm:t>
    </dgm:pt>
    <dgm:pt modelId="{9F1A2392-9E9A-44DB-A3C3-AC421A81DCF4}" type="pres">
      <dgm:prSet presAssocID="{2F418ED6-B390-4061-AD40-50C709288A35}" presName="parentNode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97120CA-9A9F-4C89-B54B-038EDA4D450A}" type="presOf" srcId="{2F418ED6-B390-4061-AD40-50C709288A35}" destId="{9F1A2392-9E9A-44DB-A3C3-AC421A81DCF4}" srcOrd="1" destOrd="0" presId="urn:microsoft.com/office/officeart/2005/8/layout/hProcess7"/>
    <dgm:cxn modelId="{0D3C9205-B41E-45EE-8318-68C20FA5A5EE}" srcId="{0EC722E4-8852-49CF-9E0D-B6DB75292BBB}" destId="{2F418ED6-B390-4061-AD40-50C709288A35}" srcOrd="4" destOrd="0" parTransId="{1F935FD6-436C-4B1F-AD59-A85CBF457499}" sibTransId="{40BF0228-E6AA-4D46-BE59-4FD178C165A4}"/>
    <dgm:cxn modelId="{6BA9A86D-352A-486A-8FB8-B66FED0844DF}" srcId="{0EC722E4-8852-49CF-9E0D-B6DB75292BBB}" destId="{78528BF1-6BBD-454E-AA18-06DEC01B6771}" srcOrd="3" destOrd="0" parTransId="{707CF0D3-1617-48F8-ACBE-C2BAB0E1DB2B}" sibTransId="{21C1435F-B8E6-443E-9434-A657BD8A7A89}"/>
    <dgm:cxn modelId="{0246DC36-E83B-4F37-9622-4ACD2C4535F7}" type="presOf" srcId="{2F418ED6-B390-4061-AD40-50C709288A35}" destId="{0ADF6595-D5D2-4D68-9004-7B35E8295915}" srcOrd="0" destOrd="0" presId="urn:microsoft.com/office/officeart/2005/8/layout/hProcess7"/>
    <dgm:cxn modelId="{ED7B0C61-7C86-459A-94B8-2DB93A53A55E}" type="presOf" srcId="{659D24A9-9D9D-40ED-A370-24E29BE130B0}" destId="{0B4F6FF5-70F7-440D-993F-2DAB4C8E9FAE}" srcOrd="0" destOrd="0" presId="urn:microsoft.com/office/officeart/2005/8/layout/hProcess7"/>
    <dgm:cxn modelId="{0A14E3EA-ABDA-4CA0-9B44-3644BA06E690}" srcId="{0EC722E4-8852-49CF-9E0D-B6DB75292BBB}" destId="{659D24A9-9D9D-40ED-A370-24E29BE130B0}" srcOrd="0" destOrd="0" parTransId="{E1DDEF1A-DB49-4DC5-BFE7-0C6B6CC6308A}" sibTransId="{25AC7124-5834-4ECC-AF3F-7BCCF26AF77E}"/>
    <dgm:cxn modelId="{448F3ADF-713F-40A9-873D-C3525CF2EAF1}" type="presOf" srcId="{2A9ABEB7-A1C3-4B5D-B7A7-6DC9DF10F358}" destId="{A7DD5780-40BF-4553-A8F6-0FAB4F58E91B}" srcOrd="0" destOrd="0" presId="urn:microsoft.com/office/officeart/2005/8/layout/hProcess7"/>
    <dgm:cxn modelId="{5229248B-6FE9-4675-ABDF-A6603E3A0A0E}" type="presOf" srcId="{91853985-DC7D-453B-8983-081CBAD7805B}" destId="{7D298B5D-DD07-40A2-8006-661D78956898}" srcOrd="1" destOrd="0" presId="urn:microsoft.com/office/officeart/2005/8/layout/hProcess7"/>
    <dgm:cxn modelId="{304B763B-973E-41BD-839D-22142E5A9357}" srcId="{659D24A9-9D9D-40ED-A370-24E29BE130B0}" destId="{2A9ABEB7-A1C3-4B5D-B7A7-6DC9DF10F358}" srcOrd="0" destOrd="0" parTransId="{A0FF567A-FA17-4CD4-B9E7-2ADA8037249E}" sibTransId="{EA110E13-5766-4A3B-957A-71D89DDCDCF8}"/>
    <dgm:cxn modelId="{AFD30C1B-8558-4C6E-901A-004E2F5AB85F}" type="presOf" srcId="{8A4EACB0-388D-44E7-B7FA-DE919220DDB0}" destId="{465990C1-EACD-487D-BF33-839401521976}" srcOrd="0" destOrd="0" presId="urn:microsoft.com/office/officeart/2005/8/layout/hProcess7"/>
    <dgm:cxn modelId="{15A242A0-A49E-4362-876A-5F1065E5CD09}" srcId="{91853985-DC7D-453B-8983-081CBAD7805B}" destId="{546A276C-22FB-43E6-A20B-DA3BEE3D1E52}" srcOrd="0" destOrd="0" parTransId="{4C8F1FB5-E167-4F40-8072-15B8016FBAFE}" sibTransId="{C9BE19A4-47E2-41CD-A979-789AFB1F7C34}"/>
    <dgm:cxn modelId="{A00631D2-E5EA-4380-A675-832CCBB690E6}" type="presOf" srcId="{78528BF1-6BBD-454E-AA18-06DEC01B6771}" destId="{A1494FDD-D9F2-4991-B61D-DF96028B6DD6}" srcOrd="1" destOrd="0" presId="urn:microsoft.com/office/officeart/2005/8/layout/hProcess7"/>
    <dgm:cxn modelId="{358598CD-3C8D-4183-A4B6-59050B561827}" type="presOf" srcId="{78528BF1-6BBD-454E-AA18-06DEC01B6771}" destId="{E25EFE4F-80E3-4B43-A5A4-5D84482CFC61}" srcOrd="0" destOrd="0" presId="urn:microsoft.com/office/officeart/2005/8/layout/hProcess7"/>
    <dgm:cxn modelId="{7439D0CC-B152-4F58-9D08-565904C677E7}" type="presOf" srcId="{546A276C-22FB-43E6-A20B-DA3BEE3D1E52}" destId="{3D3DD116-4437-4C5E-A082-72FF9FDF9C78}" srcOrd="0" destOrd="0" presId="urn:microsoft.com/office/officeart/2005/8/layout/hProcess7"/>
    <dgm:cxn modelId="{6C87634C-A0E6-419F-94AA-BD48703D6C30}" type="presOf" srcId="{91853985-DC7D-453B-8983-081CBAD7805B}" destId="{03AA4219-0ABF-456C-BEC4-54DD4C446D88}" srcOrd="0" destOrd="0" presId="urn:microsoft.com/office/officeart/2005/8/layout/hProcess7"/>
    <dgm:cxn modelId="{F4098D3B-8E34-48FC-A14E-6AF31A48039F}" type="presOf" srcId="{0AF05792-F127-48C7-AE3C-D1FCC2790CEA}" destId="{2C1E116F-C70F-461F-993F-865B422BCFD2}" srcOrd="0" destOrd="0" presId="urn:microsoft.com/office/officeart/2005/8/layout/hProcess7"/>
    <dgm:cxn modelId="{C92CF10C-AEB4-414B-B1F0-C2055A6B6D37}" srcId="{0EC722E4-8852-49CF-9E0D-B6DB75292BBB}" destId="{91853985-DC7D-453B-8983-081CBAD7805B}" srcOrd="1" destOrd="0" parTransId="{9F45F703-96B3-42E2-A718-500605ACE29D}" sibTransId="{508CD934-3217-4A8D-AC83-25DE7C38FD5A}"/>
    <dgm:cxn modelId="{5B07CD28-BAD0-4278-970B-6ADC3E93AD62}" srcId="{0EC722E4-8852-49CF-9E0D-B6DB75292BBB}" destId="{8A4EACB0-388D-44E7-B7FA-DE919220DDB0}" srcOrd="2" destOrd="0" parTransId="{7E118C7C-DAA4-4CB0-ABCB-FD6EC49144AE}" sibTransId="{AA35633C-462F-49BE-86BC-4D5F9658E019}"/>
    <dgm:cxn modelId="{86105320-57B0-4DA4-9716-CAA5882C97ED}" type="presOf" srcId="{8A4EACB0-388D-44E7-B7FA-DE919220DDB0}" destId="{BFA3B4A1-55DA-4E9B-B73D-7A970ECCF38D}" srcOrd="1" destOrd="0" presId="urn:microsoft.com/office/officeart/2005/8/layout/hProcess7"/>
    <dgm:cxn modelId="{77E89FCA-09E6-40D1-B209-6977261048E0}" type="presOf" srcId="{0EC722E4-8852-49CF-9E0D-B6DB75292BBB}" destId="{06B32181-A4DA-4B14-AA3A-4C56D1A1C73C}" srcOrd="0" destOrd="0" presId="urn:microsoft.com/office/officeart/2005/8/layout/hProcess7"/>
    <dgm:cxn modelId="{D58CF861-ED0C-4B39-8D56-673F499622C4}" srcId="{8A4EACB0-388D-44E7-B7FA-DE919220DDB0}" destId="{0AF05792-F127-48C7-AE3C-D1FCC2790CEA}" srcOrd="0" destOrd="0" parTransId="{E1384BDE-0EB4-4FAD-94DD-193E9A1F9C07}" sibTransId="{66301729-1820-4A74-82C7-04C0FCF41A85}"/>
    <dgm:cxn modelId="{86C4F9AD-C250-4E1C-B3FA-0DD80F226549}" type="presOf" srcId="{659D24A9-9D9D-40ED-A370-24E29BE130B0}" destId="{FCA9BB88-F2CB-4F88-8D72-3D32BFA6E338}" srcOrd="1" destOrd="0" presId="urn:microsoft.com/office/officeart/2005/8/layout/hProcess7"/>
    <dgm:cxn modelId="{4A17478D-85C2-45F6-87E3-88DC1F2A2A9A}" type="presParOf" srcId="{06B32181-A4DA-4B14-AA3A-4C56D1A1C73C}" destId="{92CB0399-2B01-42D8-975D-6B474EFF4740}" srcOrd="0" destOrd="0" presId="urn:microsoft.com/office/officeart/2005/8/layout/hProcess7"/>
    <dgm:cxn modelId="{D464A2D6-B031-4BDB-9C44-1EFED6ED87FA}" type="presParOf" srcId="{92CB0399-2B01-42D8-975D-6B474EFF4740}" destId="{0B4F6FF5-70F7-440D-993F-2DAB4C8E9FAE}" srcOrd="0" destOrd="0" presId="urn:microsoft.com/office/officeart/2005/8/layout/hProcess7"/>
    <dgm:cxn modelId="{76A8298E-6E0D-46D2-A857-752CE71E6159}" type="presParOf" srcId="{92CB0399-2B01-42D8-975D-6B474EFF4740}" destId="{FCA9BB88-F2CB-4F88-8D72-3D32BFA6E338}" srcOrd="1" destOrd="0" presId="urn:microsoft.com/office/officeart/2005/8/layout/hProcess7"/>
    <dgm:cxn modelId="{780BE2B8-C919-4825-9930-B22CF8364475}" type="presParOf" srcId="{92CB0399-2B01-42D8-975D-6B474EFF4740}" destId="{A7DD5780-40BF-4553-A8F6-0FAB4F58E91B}" srcOrd="2" destOrd="0" presId="urn:microsoft.com/office/officeart/2005/8/layout/hProcess7"/>
    <dgm:cxn modelId="{C0653BCF-2AE5-40C0-A7F7-C69480E431AC}" type="presParOf" srcId="{06B32181-A4DA-4B14-AA3A-4C56D1A1C73C}" destId="{6904089E-0DE7-430C-BE16-2E0C34E2EA92}" srcOrd="1" destOrd="0" presId="urn:microsoft.com/office/officeart/2005/8/layout/hProcess7"/>
    <dgm:cxn modelId="{8A861FB8-AF93-48B8-9323-99408DB05ADB}" type="presParOf" srcId="{06B32181-A4DA-4B14-AA3A-4C56D1A1C73C}" destId="{B49E90D3-83FD-47D7-B25E-9990795C30E5}" srcOrd="2" destOrd="0" presId="urn:microsoft.com/office/officeart/2005/8/layout/hProcess7"/>
    <dgm:cxn modelId="{99CAD3DA-13EF-4996-9BEE-2D01C078A3BB}" type="presParOf" srcId="{B49E90D3-83FD-47D7-B25E-9990795C30E5}" destId="{7A0E6AD9-CDC0-4D45-A049-C99FEED3CD05}" srcOrd="0" destOrd="0" presId="urn:microsoft.com/office/officeart/2005/8/layout/hProcess7"/>
    <dgm:cxn modelId="{8CF23E22-5E72-4861-AB6F-DD899D4FA5FE}" type="presParOf" srcId="{B49E90D3-83FD-47D7-B25E-9990795C30E5}" destId="{9C729DAA-B36C-4A46-A84C-47BE940833C6}" srcOrd="1" destOrd="0" presId="urn:microsoft.com/office/officeart/2005/8/layout/hProcess7"/>
    <dgm:cxn modelId="{DC77FABC-17AD-4FAC-8A49-B8F0464B5A24}" type="presParOf" srcId="{B49E90D3-83FD-47D7-B25E-9990795C30E5}" destId="{2E466024-336F-403A-9734-3CB79151DBBA}" srcOrd="2" destOrd="0" presId="urn:microsoft.com/office/officeart/2005/8/layout/hProcess7"/>
    <dgm:cxn modelId="{1E43E626-9F32-418D-8ED1-3828C9EFAC7A}" type="presParOf" srcId="{06B32181-A4DA-4B14-AA3A-4C56D1A1C73C}" destId="{BA7224FD-4EC4-4AAD-A82C-090C0923B5CF}" srcOrd="3" destOrd="0" presId="urn:microsoft.com/office/officeart/2005/8/layout/hProcess7"/>
    <dgm:cxn modelId="{FA14463C-7F4D-4EDC-93CD-B32B5F9B36CF}" type="presParOf" srcId="{06B32181-A4DA-4B14-AA3A-4C56D1A1C73C}" destId="{FD325493-B4C1-428F-ADDA-FB5B6B5651FB}" srcOrd="4" destOrd="0" presId="urn:microsoft.com/office/officeart/2005/8/layout/hProcess7"/>
    <dgm:cxn modelId="{8A6CF4FC-0C6E-403D-99C9-3E7DDACC7D7E}" type="presParOf" srcId="{FD325493-B4C1-428F-ADDA-FB5B6B5651FB}" destId="{03AA4219-0ABF-456C-BEC4-54DD4C446D88}" srcOrd="0" destOrd="0" presId="urn:microsoft.com/office/officeart/2005/8/layout/hProcess7"/>
    <dgm:cxn modelId="{543C1CAF-58D2-43E7-9FAB-950C74D1D51C}" type="presParOf" srcId="{FD325493-B4C1-428F-ADDA-FB5B6B5651FB}" destId="{7D298B5D-DD07-40A2-8006-661D78956898}" srcOrd="1" destOrd="0" presId="urn:microsoft.com/office/officeart/2005/8/layout/hProcess7"/>
    <dgm:cxn modelId="{309C0C7E-D510-457B-9C0B-27756EB36C75}" type="presParOf" srcId="{FD325493-B4C1-428F-ADDA-FB5B6B5651FB}" destId="{3D3DD116-4437-4C5E-A082-72FF9FDF9C78}" srcOrd="2" destOrd="0" presId="urn:microsoft.com/office/officeart/2005/8/layout/hProcess7"/>
    <dgm:cxn modelId="{8F33454C-462B-43E0-A917-2EA6FCB4E1E0}" type="presParOf" srcId="{06B32181-A4DA-4B14-AA3A-4C56D1A1C73C}" destId="{2ECCE912-985F-4FB8-9B54-9799C11C5F80}" srcOrd="5" destOrd="0" presId="urn:microsoft.com/office/officeart/2005/8/layout/hProcess7"/>
    <dgm:cxn modelId="{40B4FBE7-ED27-4853-81CA-6F6E2428DE1C}" type="presParOf" srcId="{06B32181-A4DA-4B14-AA3A-4C56D1A1C73C}" destId="{11160114-06AB-44A1-8542-AE15B0D97D6C}" srcOrd="6" destOrd="0" presId="urn:microsoft.com/office/officeart/2005/8/layout/hProcess7"/>
    <dgm:cxn modelId="{D6EC001F-CAFA-44B2-BBAB-BD70B31AC671}" type="presParOf" srcId="{11160114-06AB-44A1-8542-AE15B0D97D6C}" destId="{99BA9012-1039-4341-A3DE-14397EA06E95}" srcOrd="0" destOrd="0" presId="urn:microsoft.com/office/officeart/2005/8/layout/hProcess7"/>
    <dgm:cxn modelId="{931389DD-70AE-4C61-B359-CC3477F88C75}" type="presParOf" srcId="{11160114-06AB-44A1-8542-AE15B0D97D6C}" destId="{88F19B86-DFDE-461D-93D5-81A0BA7DB8C3}" srcOrd="1" destOrd="0" presId="urn:microsoft.com/office/officeart/2005/8/layout/hProcess7"/>
    <dgm:cxn modelId="{8685B636-FDB2-408D-AF6D-230FB92C3DB9}" type="presParOf" srcId="{11160114-06AB-44A1-8542-AE15B0D97D6C}" destId="{5EC20EF0-4504-4878-B55C-90B8D9C8CC6A}" srcOrd="2" destOrd="0" presId="urn:microsoft.com/office/officeart/2005/8/layout/hProcess7"/>
    <dgm:cxn modelId="{94D7E8C8-29A3-48AC-B3B1-31A962D3C6D0}" type="presParOf" srcId="{06B32181-A4DA-4B14-AA3A-4C56D1A1C73C}" destId="{00545E19-F7BC-4F2D-8DE2-70AE049B609E}" srcOrd="7" destOrd="0" presId="urn:microsoft.com/office/officeart/2005/8/layout/hProcess7"/>
    <dgm:cxn modelId="{BB931823-7D78-409E-A1FE-A79C1CFF27FD}" type="presParOf" srcId="{06B32181-A4DA-4B14-AA3A-4C56D1A1C73C}" destId="{DB515C82-5567-42C7-A22C-0A36379AB912}" srcOrd="8" destOrd="0" presId="urn:microsoft.com/office/officeart/2005/8/layout/hProcess7"/>
    <dgm:cxn modelId="{C2EDB777-3050-464D-AECC-1E8493F58CAF}" type="presParOf" srcId="{DB515C82-5567-42C7-A22C-0A36379AB912}" destId="{465990C1-EACD-487D-BF33-839401521976}" srcOrd="0" destOrd="0" presId="urn:microsoft.com/office/officeart/2005/8/layout/hProcess7"/>
    <dgm:cxn modelId="{E65F5271-2B31-4051-BF12-820CC62CDF23}" type="presParOf" srcId="{DB515C82-5567-42C7-A22C-0A36379AB912}" destId="{BFA3B4A1-55DA-4E9B-B73D-7A970ECCF38D}" srcOrd="1" destOrd="0" presId="urn:microsoft.com/office/officeart/2005/8/layout/hProcess7"/>
    <dgm:cxn modelId="{AB49FB8F-5299-47CE-9263-37C5A9D0A82A}" type="presParOf" srcId="{DB515C82-5567-42C7-A22C-0A36379AB912}" destId="{2C1E116F-C70F-461F-993F-865B422BCFD2}" srcOrd="2" destOrd="0" presId="urn:microsoft.com/office/officeart/2005/8/layout/hProcess7"/>
    <dgm:cxn modelId="{BCDB22A5-0A8C-43F9-9AF7-E8DB970C1292}" type="presParOf" srcId="{06B32181-A4DA-4B14-AA3A-4C56D1A1C73C}" destId="{59518852-5933-47B5-A01D-FF1BADACC27C}" srcOrd="9" destOrd="0" presId="urn:microsoft.com/office/officeart/2005/8/layout/hProcess7"/>
    <dgm:cxn modelId="{813517BD-F2E0-4CAD-98F2-DD6E148FEC73}" type="presParOf" srcId="{06B32181-A4DA-4B14-AA3A-4C56D1A1C73C}" destId="{097AAF26-FF0E-4E27-AF39-BCFAEC686630}" srcOrd="10" destOrd="0" presId="urn:microsoft.com/office/officeart/2005/8/layout/hProcess7"/>
    <dgm:cxn modelId="{D9350D67-57AA-4E85-BD13-4354DB221293}" type="presParOf" srcId="{097AAF26-FF0E-4E27-AF39-BCFAEC686630}" destId="{58A56946-5F50-4475-A6A7-49539C12C179}" srcOrd="0" destOrd="0" presId="urn:microsoft.com/office/officeart/2005/8/layout/hProcess7"/>
    <dgm:cxn modelId="{EAF0C90D-76CC-416A-8D5C-9934D625BECE}" type="presParOf" srcId="{097AAF26-FF0E-4E27-AF39-BCFAEC686630}" destId="{4600CB93-5947-4837-BD98-E0F16EF57CF5}" srcOrd="1" destOrd="0" presId="urn:microsoft.com/office/officeart/2005/8/layout/hProcess7"/>
    <dgm:cxn modelId="{C6B28E78-79D1-4A0E-B7AB-56C24BCACAF2}" type="presParOf" srcId="{097AAF26-FF0E-4E27-AF39-BCFAEC686630}" destId="{D08EC48E-60D5-4DF2-A6BC-FC70CCC01B76}" srcOrd="2" destOrd="0" presId="urn:microsoft.com/office/officeart/2005/8/layout/hProcess7"/>
    <dgm:cxn modelId="{53419802-3F0F-44CB-A222-D5B1F0359483}" type="presParOf" srcId="{06B32181-A4DA-4B14-AA3A-4C56D1A1C73C}" destId="{274F7FD5-577D-475E-ABF9-4581C8B9AA2B}" srcOrd="11" destOrd="0" presId="urn:microsoft.com/office/officeart/2005/8/layout/hProcess7"/>
    <dgm:cxn modelId="{FDEBFEE8-7F6B-48D4-B5CA-005DC4F909F0}" type="presParOf" srcId="{06B32181-A4DA-4B14-AA3A-4C56D1A1C73C}" destId="{B109014F-C656-4C0D-B14A-EC87C80FC926}" srcOrd="12" destOrd="0" presId="urn:microsoft.com/office/officeart/2005/8/layout/hProcess7"/>
    <dgm:cxn modelId="{2C6A75DA-FEA4-4083-9107-5917F086730A}" type="presParOf" srcId="{B109014F-C656-4C0D-B14A-EC87C80FC926}" destId="{E25EFE4F-80E3-4B43-A5A4-5D84482CFC61}" srcOrd="0" destOrd="0" presId="urn:microsoft.com/office/officeart/2005/8/layout/hProcess7"/>
    <dgm:cxn modelId="{F82551EB-7B34-4B57-A4EB-EF554B732F69}" type="presParOf" srcId="{B109014F-C656-4C0D-B14A-EC87C80FC926}" destId="{A1494FDD-D9F2-4991-B61D-DF96028B6DD6}" srcOrd="1" destOrd="0" presId="urn:microsoft.com/office/officeart/2005/8/layout/hProcess7"/>
    <dgm:cxn modelId="{E5D9ECD8-DC8C-479A-AA46-59954AECDBA4}" type="presParOf" srcId="{06B32181-A4DA-4B14-AA3A-4C56D1A1C73C}" destId="{57D50F19-58A9-4656-A52D-A63A377D3ABF}" srcOrd="13" destOrd="0" presId="urn:microsoft.com/office/officeart/2005/8/layout/hProcess7"/>
    <dgm:cxn modelId="{0BB2C98F-EE9A-4A7A-96BE-F93B55163471}" type="presParOf" srcId="{06B32181-A4DA-4B14-AA3A-4C56D1A1C73C}" destId="{1AE7C932-92D1-41EC-B9FA-E350FC03B4A9}" srcOrd="14" destOrd="0" presId="urn:microsoft.com/office/officeart/2005/8/layout/hProcess7"/>
    <dgm:cxn modelId="{9F82E33E-5C32-4A2E-BA22-0EE1351F79F2}" type="presParOf" srcId="{1AE7C932-92D1-41EC-B9FA-E350FC03B4A9}" destId="{5F989065-AA41-4193-8FF3-6B211F16C79B}" srcOrd="0" destOrd="0" presId="urn:microsoft.com/office/officeart/2005/8/layout/hProcess7"/>
    <dgm:cxn modelId="{4B52357E-9FEB-4A20-B0E8-ECF3A10FDA23}" type="presParOf" srcId="{1AE7C932-92D1-41EC-B9FA-E350FC03B4A9}" destId="{84A2009F-241B-4CC4-BA71-389E61DD8492}" srcOrd="1" destOrd="0" presId="urn:microsoft.com/office/officeart/2005/8/layout/hProcess7"/>
    <dgm:cxn modelId="{DB4EF489-E9FC-470E-B0C1-7A56BE365006}" type="presParOf" srcId="{1AE7C932-92D1-41EC-B9FA-E350FC03B4A9}" destId="{6B3A714A-1FAD-458C-B1CC-492639CFA027}" srcOrd="2" destOrd="0" presId="urn:microsoft.com/office/officeart/2005/8/layout/hProcess7"/>
    <dgm:cxn modelId="{2C3559CD-B985-4B36-A03F-3FE7D43E0DD0}" type="presParOf" srcId="{06B32181-A4DA-4B14-AA3A-4C56D1A1C73C}" destId="{2617B0D9-C296-4F7A-9D50-D9FF49F31033}" srcOrd="15" destOrd="0" presId="urn:microsoft.com/office/officeart/2005/8/layout/hProcess7"/>
    <dgm:cxn modelId="{54011246-79BB-48F2-BD34-3EACF0BE7E5B}" type="presParOf" srcId="{06B32181-A4DA-4B14-AA3A-4C56D1A1C73C}" destId="{0800FA1E-BD35-4EF1-A424-892051E08D48}" srcOrd="16" destOrd="0" presId="urn:microsoft.com/office/officeart/2005/8/layout/hProcess7"/>
    <dgm:cxn modelId="{C0600971-67FC-42E7-A0CB-76E190226D9A}" type="presParOf" srcId="{0800FA1E-BD35-4EF1-A424-892051E08D48}" destId="{0ADF6595-D5D2-4D68-9004-7B35E8295915}" srcOrd="0" destOrd="0" presId="urn:microsoft.com/office/officeart/2005/8/layout/hProcess7"/>
    <dgm:cxn modelId="{67966975-5541-4215-9285-79F44119AAD7}" type="presParOf" srcId="{0800FA1E-BD35-4EF1-A424-892051E08D48}" destId="{9F1A2392-9E9A-44DB-A3C3-AC421A81DCF4}" srcOrd="1" destOrd="0" presId="urn:microsoft.com/office/officeart/2005/8/layout/hProcess7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453936C-F538-4A4C-B064-CD2FA3C5D29F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C65270AA-8379-4209-AC6C-4F49270BCC3D}">
      <dgm:prSet phldrT="[文本]"/>
      <dgm:spPr/>
      <dgm:t>
        <a:bodyPr/>
        <a:lstStyle/>
        <a:p>
          <a:pPr algn="l"/>
          <a:r>
            <a:rPr lang="zh-CN" altLang="en-US" b="1" dirty="0" smtClean="0">
              <a:solidFill>
                <a:schemeClr val="bg1"/>
              </a:solidFill>
            </a:rPr>
            <a:t>收入</a:t>
          </a:r>
          <a:endParaRPr lang="zh-CN" altLang="en-US" b="1" dirty="0">
            <a:solidFill>
              <a:schemeClr val="bg1"/>
            </a:solidFill>
          </a:endParaRPr>
        </a:p>
      </dgm:t>
    </dgm:pt>
    <dgm:pt modelId="{4EB7513A-895E-4701-A60F-66FB2EDB2FF4}" type="parTrans" cxnId="{EA145BEC-3A5E-4784-8342-5E563122DD7D}">
      <dgm:prSet/>
      <dgm:spPr/>
      <dgm:t>
        <a:bodyPr/>
        <a:lstStyle/>
        <a:p>
          <a:endParaRPr lang="zh-CN" altLang="en-US" b="1">
            <a:solidFill>
              <a:schemeClr val="bg1"/>
            </a:solidFill>
          </a:endParaRPr>
        </a:p>
      </dgm:t>
    </dgm:pt>
    <dgm:pt modelId="{EDEDFFE4-8B59-470C-A07F-EE13F943C2E0}" type="sibTrans" cxnId="{EA145BEC-3A5E-4784-8342-5E563122DD7D}">
      <dgm:prSet/>
      <dgm:spPr/>
      <dgm:t>
        <a:bodyPr/>
        <a:lstStyle/>
        <a:p>
          <a:endParaRPr lang="zh-CN" altLang="en-US" b="1">
            <a:solidFill>
              <a:schemeClr val="bg1"/>
            </a:solidFill>
          </a:endParaRPr>
        </a:p>
      </dgm:t>
    </dgm:pt>
    <dgm:pt modelId="{3AB5369E-98E5-430E-B743-1CCD55851E5B}">
      <dgm:prSet phldrT="[文本]"/>
      <dgm:spPr/>
      <dgm:t>
        <a:bodyPr/>
        <a:lstStyle/>
        <a:p>
          <a:r>
            <a:rPr lang="zh-CN" altLang="en-US" b="1" dirty="0" smtClean="0">
              <a:solidFill>
                <a:schemeClr val="bg1"/>
              </a:solidFill>
            </a:rPr>
            <a:t>成本</a:t>
          </a:r>
          <a:endParaRPr lang="zh-CN" altLang="en-US" b="1" dirty="0">
            <a:solidFill>
              <a:schemeClr val="bg1"/>
            </a:solidFill>
          </a:endParaRPr>
        </a:p>
      </dgm:t>
    </dgm:pt>
    <dgm:pt modelId="{723EFE0F-26AF-4D5C-A246-8EEFB1C23C29}" type="parTrans" cxnId="{63BA00F3-0B8D-437E-BF92-CA3A6A10131D}">
      <dgm:prSet/>
      <dgm:spPr/>
      <dgm:t>
        <a:bodyPr/>
        <a:lstStyle/>
        <a:p>
          <a:endParaRPr lang="zh-CN" altLang="en-US" b="1">
            <a:solidFill>
              <a:schemeClr val="bg1"/>
            </a:solidFill>
          </a:endParaRPr>
        </a:p>
      </dgm:t>
    </dgm:pt>
    <dgm:pt modelId="{F130A5FA-B37C-45CA-BCA5-A861E6A569FD}" type="sibTrans" cxnId="{63BA00F3-0B8D-437E-BF92-CA3A6A10131D}">
      <dgm:prSet/>
      <dgm:spPr/>
      <dgm:t>
        <a:bodyPr/>
        <a:lstStyle/>
        <a:p>
          <a:endParaRPr lang="zh-CN" altLang="en-US" b="1">
            <a:solidFill>
              <a:schemeClr val="bg1"/>
            </a:solidFill>
          </a:endParaRPr>
        </a:p>
      </dgm:t>
    </dgm:pt>
    <dgm:pt modelId="{A0F49020-2F44-4B2E-AA08-581796B449CC}">
      <dgm:prSet phldrT="[文本]"/>
      <dgm:spPr/>
      <dgm:t>
        <a:bodyPr/>
        <a:lstStyle/>
        <a:p>
          <a:pPr algn="r"/>
          <a:r>
            <a:rPr lang="zh-CN" altLang="en-US" b="1" dirty="0" smtClean="0">
              <a:solidFill>
                <a:schemeClr val="bg1"/>
              </a:solidFill>
            </a:rPr>
            <a:t>利润</a:t>
          </a:r>
          <a:r>
            <a:rPr lang="en-US" altLang="zh-CN" b="1" dirty="0" smtClean="0">
              <a:solidFill>
                <a:schemeClr val="bg1"/>
              </a:solidFill>
            </a:rPr>
            <a:t>/</a:t>
          </a:r>
          <a:r>
            <a:rPr lang="zh-CN" altLang="en-US" b="1" dirty="0" smtClean="0">
              <a:solidFill>
                <a:schemeClr val="bg1"/>
              </a:solidFill>
            </a:rPr>
            <a:t>价值</a:t>
          </a:r>
          <a:endParaRPr lang="zh-CN" altLang="en-US" b="1" dirty="0">
            <a:solidFill>
              <a:schemeClr val="bg1"/>
            </a:solidFill>
          </a:endParaRPr>
        </a:p>
      </dgm:t>
    </dgm:pt>
    <dgm:pt modelId="{104C8A43-F93C-47A8-9679-43C95DE81434}" type="parTrans" cxnId="{BF8537D0-4E03-4AF3-9370-E1A143CD0F13}">
      <dgm:prSet/>
      <dgm:spPr/>
      <dgm:t>
        <a:bodyPr/>
        <a:lstStyle/>
        <a:p>
          <a:endParaRPr lang="zh-CN" altLang="en-US" b="1">
            <a:solidFill>
              <a:schemeClr val="bg1"/>
            </a:solidFill>
          </a:endParaRPr>
        </a:p>
      </dgm:t>
    </dgm:pt>
    <dgm:pt modelId="{530CCF82-8822-4AB8-99C7-0282653073D5}" type="sibTrans" cxnId="{BF8537D0-4E03-4AF3-9370-E1A143CD0F13}">
      <dgm:prSet/>
      <dgm:spPr/>
      <dgm:t>
        <a:bodyPr/>
        <a:lstStyle/>
        <a:p>
          <a:endParaRPr lang="zh-CN" altLang="en-US" b="1">
            <a:solidFill>
              <a:schemeClr val="bg1"/>
            </a:solidFill>
          </a:endParaRPr>
        </a:p>
      </dgm:t>
    </dgm:pt>
    <dgm:pt modelId="{441E7523-AC57-4786-BD72-775D1CA2F6A4}" type="pres">
      <dgm:prSet presAssocID="{6453936C-F538-4A4C-B064-CD2FA3C5D29F}" presName="Name0" presStyleCnt="0">
        <dgm:presLayoutVars>
          <dgm:dir/>
          <dgm:animLvl val="lvl"/>
          <dgm:resizeHandles val="exact"/>
        </dgm:presLayoutVars>
      </dgm:prSet>
      <dgm:spPr/>
    </dgm:pt>
    <dgm:pt modelId="{1F86815F-7BCD-4602-A764-4BC980867E8B}" type="pres">
      <dgm:prSet presAssocID="{6453936C-F538-4A4C-B064-CD2FA3C5D29F}" presName="dummy" presStyleCnt="0"/>
      <dgm:spPr/>
    </dgm:pt>
    <dgm:pt modelId="{9B568B63-6D00-404F-97FC-51EDC7A6B3E1}" type="pres">
      <dgm:prSet presAssocID="{6453936C-F538-4A4C-B064-CD2FA3C5D29F}" presName="linH" presStyleCnt="0"/>
      <dgm:spPr/>
    </dgm:pt>
    <dgm:pt modelId="{A696F5EF-DAB8-4031-81FD-A9C5AB70996C}" type="pres">
      <dgm:prSet presAssocID="{6453936C-F538-4A4C-B064-CD2FA3C5D29F}" presName="padding1" presStyleCnt="0"/>
      <dgm:spPr/>
    </dgm:pt>
    <dgm:pt modelId="{15725572-FDC1-4AD9-8CE6-F9C19326AD91}" type="pres">
      <dgm:prSet presAssocID="{C65270AA-8379-4209-AC6C-4F49270BCC3D}" presName="linV" presStyleCnt="0"/>
      <dgm:spPr/>
    </dgm:pt>
    <dgm:pt modelId="{D07D3245-9A3F-4236-8B54-CA998F7767B6}" type="pres">
      <dgm:prSet presAssocID="{C65270AA-8379-4209-AC6C-4F49270BCC3D}" presName="spVertical1" presStyleCnt="0"/>
      <dgm:spPr/>
    </dgm:pt>
    <dgm:pt modelId="{3A5FFD57-299C-4402-8664-38B098E62AF3}" type="pres">
      <dgm:prSet presAssocID="{C65270AA-8379-4209-AC6C-4F49270BCC3D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B318B0F-9BF6-43C7-8796-ACD4875D057A}" type="pres">
      <dgm:prSet presAssocID="{C65270AA-8379-4209-AC6C-4F49270BCC3D}" presName="spVertical2" presStyleCnt="0"/>
      <dgm:spPr/>
    </dgm:pt>
    <dgm:pt modelId="{49814E4F-6882-48E9-A6AA-397411D571E7}" type="pres">
      <dgm:prSet presAssocID="{C65270AA-8379-4209-AC6C-4F49270BCC3D}" presName="spVertical3" presStyleCnt="0"/>
      <dgm:spPr/>
    </dgm:pt>
    <dgm:pt modelId="{B48785C0-C8CD-4C2E-9EEA-FDC94CF6DA64}" type="pres">
      <dgm:prSet presAssocID="{EDEDFFE4-8B59-470C-A07F-EE13F943C2E0}" presName="space" presStyleCnt="0"/>
      <dgm:spPr/>
    </dgm:pt>
    <dgm:pt modelId="{2460FE73-384B-44AF-9B60-38AB3A6DE622}" type="pres">
      <dgm:prSet presAssocID="{3AB5369E-98E5-430E-B743-1CCD55851E5B}" presName="linV" presStyleCnt="0"/>
      <dgm:spPr/>
    </dgm:pt>
    <dgm:pt modelId="{B6795C87-C21E-4A4E-A548-B17DC17F8301}" type="pres">
      <dgm:prSet presAssocID="{3AB5369E-98E5-430E-B743-1CCD55851E5B}" presName="spVertical1" presStyleCnt="0"/>
      <dgm:spPr/>
    </dgm:pt>
    <dgm:pt modelId="{D0C32DF9-6100-41BA-8741-D1CC74C4EE80}" type="pres">
      <dgm:prSet presAssocID="{3AB5369E-98E5-430E-B743-1CCD55851E5B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699152C-E626-49A1-AE2C-A13614302B93}" type="pres">
      <dgm:prSet presAssocID="{3AB5369E-98E5-430E-B743-1CCD55851E5B}" presName="spVertical2" presStyleCnt="0"/>
      <dgm:spPr/>
    </dgm:pt>
    <dgm:pt modelId="{C73A217B-BC60-47A1-B97F-80D950A3EE31}" type="pres">
      <dgm:prSet presAssocID="{3AB5369E-98E5-430E-B743-1CCD55851E5B}" presName="spVertical3" presStyleCnt="0"/>
      <dgm:spPr/>
    </dgm:pt>
    <dgm:pt modelId="{B7FADBC8-29B6-4D65-97D8-645118451DD5}" type="pres">
      <dgm:prSet presAssocID="{F130A5FA-B37C-45CA-BCA5-A861E6A569FD}" presName="space" presStyleCnt="0"/>
      <dgm:spPr/>
    </dgm:pt>
    <dgm:pt modelId="{A93BED6D-2C26-49AA-B50B-7D20BF57BE1A}" type="pres">
      <dgm:prSet presAssocID="{A0F49020-2F44-4B2E-AA08-581796B449CC}" presName="linV" presStyleCnt="0"/>
      <dgm:spPr/>
    </dgm:pt>
    <dgm:pt modelId="{CC843EDC-40F3-4695-93B9-D5E05FB4BB31}" type="pres">
      <dgm:prSet presAssocID="{A0F49020-2F44-4B2E-AA08-581796B449CC}" presName="spVertical1" presStyleCnt="0"/>
      <dgm:spPr/>
    </dgm:pt>
    <dgm:pt modelId="{4539CCF4-F16D-4B9B-8680-109D429F02EC}" type="pres">
      <dgm:prSet presAssocID="{A0F49020-2F44-4B2E-AA08-581796B449CC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8D8D2CD-A90C-4AFE-B84D-5D1D347FF87E}" type="pres">
      <dgm:prSet presAssocID="{A0F49020-2F44-4B2E-AA08-581796B449CC}" presName="spVertical2" presStyleCnt="0"/>
      <dgm:spPr/>
    </dgm:pt>
    <dgm:pt modelId="{A3A347F6-45F1-41A2-8966-5A261F2A41DC}" type="pres">
      <dgm:prSet presAssocID="{A0F49020-2F44-4B2E-AA08-581796B449CC}" presName="spVertical3" presStyleCnt="0"/>
      <dgm:spPr/>
    </dgm:pt>
    <dgm:pt modelId="{26A2CD75-9C35-46A6-8178-C67DE3AAC32E}" type="pres">
      <dgm:prSet presAssocID="{6453936C-F538-4A4C-B064-CD2FA3C5D29F}" presName="padding2" presStyleCnt="0"/>
      <dgm:spPr/>
    </dgm:pt>
    <dgm:pt modelId="{B5214C36-DD98-44CB-B434-F1213D6470EE}" type="pres">
      <dgm:prSet presAssocID="{6453936C-F538-4A4C-B064-CD2FA3C5D29F}" presName="negArrow" presStyleCnt="0"/>
      <dgm:spPr/>
    </dgm:pt>
    <dgm:pt modelId="{6036D2C3-F62E-4741-AEA8-F20DD4A29FD9}" type="pres">
      <dgm:prSet presAssocID="{6453936C-F538-4A4C-B064-CD2FA3C5D29F}" presName="backgroundArrow" presStyleLbl="node1" presStyleIdx="0" presStyleCnt="1"/>
      <dgm:spPr/>
    </dgm:pt>
  </dgm:ptLst>
  <dgm:cxnLst>
    <dgm:cxn modelId="{EA145BEC-3A5E-4784-8342-5E563122DD7D}" srcId="{6453936C-F538-4A4C-B064-CD2FA3C5D29F}" destId="{C65270AA-8379-4209-AC6C-4F49270BCC3D}" srcOrd="0" destOrd="0" parTransId="{4EB7513A-895E-4701-A60F-66FB2EDB2FF4}" sibTransId="{EDEDFFE4-8B59-470C-A07F-EE13F943C2E0}"/>
    <dgm:cxn modelId="{63BA00F3-0B8D-437E-BF92-CA3A6A10131D}" srcId="{6453936C-F538-4A4C-B064-CD2FA3C5D29F}" destId="{3AB5369E-98E5-430E-B743-1CCD55851E5B}" srcOrd="1" destOrd="0" parTransId="{723EFE0F-26AF-4D5C-A246-8EEFB1C23C29}" sibTransId="{F130A5FA-B37C-45CA-BCA5-A861E6A569FD}"/>
    <dgm:cxn modelId="{BF8537D0-4E03-4AF3-9370-E1A143CD0F13}" srcId="{6453936C-F538-4A4C-B064-CD2FA3C5D29F}" destId="{A0F49020-2F44-4B2E-AA08-581796B449CC}" srcOrd="2" destOrd="0" parTransId="{104C8A43-F93C-47A8-9679-43C95DE81434}" sibTransId="{530CCF82-8822-4AB8-99C7-0282653073D5}"/>
    <dgm:cxn modelId="{4B4CCB11-B2E9-4074-BC68-50197E9C9271}" type="presOf" srcId="{C65270AA-8379-4209-AC6C-4F49270BCC3D}" destId="{3A5FFD57-299C-4402-8664-38B098E62AF3}" srcOrd="0" destOrd="0" presId="urn:microsoft.com/office/officeart/2005/8/layout/hProcess3"/>
    <dgm:cxn modelId="{AA0045B5-C2DC-4C83-B5FA-642AA190C911}" type="presOf" srcId="{A0F49020-2F44-4B2E-AA08-581796B449CC}" destId="{4539CCF4-F16D-4B9B-8680-109D429F02EC}" srcOrd="0" destOrd="0" presId="urn:microsoft.com/office/officeart/2005/8/layout/hProcess3"/>
    <dgm:cxn modelId="{FA19A7B6-ECEC-442E-8B4C-DFCD4EEE019B}" type="presOf" srcId="{3AB5369E-98E5-430E-B743-1CCD55851E5B}" destId="{D0C32DF9-6100-41BA-8741-D1CC74C4EE80}" srcOrd="0" destOrd="0" presId="urn:microsoft.com/office/officeart/2005/8/layout/hProcess3"/>
    <dgm:cxn modelId="{6E31B6C9-239A-43CE-8EA4-9CD9BD6ABF60}" type="presOf" srcId="{6453936C-F538-4A4C-B064-CD2FA3C5D29F}" destId="{441E7523-AC57-4786-BD72-775D1CA2F6A4}" srcOrd="0" destOrd="0" presId="urn:microsoft.com/office/officeart/2005/8/layout/hProcess3"/>
    <dgm:cxn modelId="{135BEC0D-902F-47B4-AE74-01032FCB4B03}" type="presParOf" srcId="{441E7523-AC57-4786-BD72-775D1CA2F6A4}" destId="{1F86815F-7BCD-4602-A764-4BC980867E8B}" srcOrd="0" destOrd="0" presId="urn:microsoft.com/office/officeart/2005/8/layout/hProcess3"/>
    <dgm:cxn modelId="{9394AC9A-7366-4A20-B241-6034A3A50A65}" type="presParOf" srcId="{441E7523-AC57-4786-BD72-775D1CA2F6A4}" destId="{9B568B63-6D00-404F-97FC-51EDC7A6B3E1}" srcOrd="1" destOrd="0" presId="urn:microsoft.com/office/officeart/2005/8/layout/hProcess3"/>
    <dgm:cxn modelId="{557F9CAB-4271-49FD-AA45-49EEC1CADD6F}" type="presParOf" srcId="{9B568B63-6D00-404F-97FC-51EDC7A6B3E1}" destId="{A696F5EF-DAB8-4031-81FD-A9C5AB70996C}" srcOrd="0" destOrd="0" presId="urn:microsoft.com/office/officeart/2005/8/layout/hProcess3"/>
    <dgm:cxn modelId="{8BEBC0A8-564E-4B3C-A58A-D68521FE2FF2}" type="presParOf" srcId="{9B568B63-6D00-404F-97FC-51EDC7A6B3E1}" destId="{15725572-FDC1-4AD9-8CE6-F9C19326AD91}" srcOrd="1" destOrd="0" presId="urn:microsoft.com/office/officeart/2005/8/layout/hProcess3"/>
    <dgm:cxn modelId="{2AFED00A-E794-4000-8D80-3574CC6A88A4}" type="presParOf" srcId="{15725572-FDC1-4AD9-8CE6-F9C19326AD91}" destId="{D07D3245-9A3F-4236-8B54-CA998F7767B6}" srcOrd="0" destOrd="0" presId="urn:microsoft.com/office/officeart/2005/8/layout/hProcess3"/>
    <dgm:cxn modelId="{30813A07-2E03-4CC9-B991-BBEFB6430EEE}" type="presParOf" srcId="{15725572-FDC1-4AD9-8CE6-F9C19326AD91}" destId="{3A5FFD57-299C-4402-8664-38B098E62AF3}" srcOrd="1" destOrd="0" presId="urn:microsoft.com/office/officeart/2005/8/layout/hProcess3"/>
    <dgm:cxn modelId="{7AD4384B-BE80-4B2C-9399-DB76FDD3A762}" type="presParOf" srcId="{15725572-FDC1-4AD9-8CE6-F9C19326AD91}" destId="{5B318B0F-9BF6-43C7-8796-ACD4875D057A}" srcOrd="2" destOrd="0" presId="urn:microsoft.com/office/officeart/2005/8/layout/hProcess3"/>
    <dgm:cxn modelId="{6F532140-325D-47BE-98C3-2C5AD59E0F7D}" type="presParOf" srcId="{15725572-FDC1-4AD9-8CE6-F9C19326AD91}" destId="{49814E4F-6882-48E9-A6AA-397411D571E7}" srcOrd="3" destOrd="0" presId="urn:microsoft.com/office/officeart/2005/8/layout/hProcess3"/>
    <dgm:cxn modelId="{55364452-9C07-4EAE-ACA4-BBE13CB1EF2B}" type="presParOf" srcId="{9B568B63-6D00-404F-97FC-51EDC7A6B3E1}" destId="{B48785C0-C8CD-4C2E-9EEA-FDC94CF6DA64}" srcOrd="2" destOrd="0" presId="urn:microsoft.com/office/officeart/2005/8/layout/hProcess3"/>
    <dgm:cxn modelId="{BFDA29CA-F63A-4EFF-B394-0CA37111CD05}" type="presParOf" srcId="{9B568B63-6D00-404F-97FC-51EDC7A6B3E1}" destId="{2460FE73-384B-44AF-9B60-38AB3A6DE622}" srcOrd="3" destOrd="0" presId="urn:microsoft.com/office/officeart/2005/8/layout/hProcess3"/>
    <dgm:cxn modelId="{6558B0C4-F9F8-42F3-9D35-5AC1090D6B83}" type="presParOf" srcId="{2460FE73-384B-44AF-9B60-38AB3A6DE622}" destId="{B6795C87-C21E-4A4E-A548-B17DC17F8301}" srcOrd="0" destOrd="0" presId="urn:microsoft.com/office/officeart/2005/8/layout/hProcess3"/>
    <dgm:cxn modelId="{C9C34ABF-42F7-47D5-99E4-194F8BBE2486}" type="presParOf" srcId="{2460FE73-384B-44AF-9B60-38AB3A6DE622}" destId="{D0C32DF9-6100-41BA-8741-D1CC74C4EE80}" srcOrd="1" destOrd="0" presId="urn:microsoft.com/office/officeart/2005/8/layout/hProcess3"/>
    <dgm:cxn modelId="{E399A95D-11F6-4100-8A67-01DA921DE88D}" type="presParOf" srcId="{2460FE73-384B-44AF-9B60-38AB3A6DE622}" destId="{2699152C-E626-49A1-AE2C-A13614302B93}" srcOrd="2" destOrd="0" presId="urn:microsoft.com/office/officeart/2005/8/layout/hProcess3"/>
    <dgm:cxn modelId="{EFF16B90-27A3-43F1-96CA-761BD644BE4F}" type="presParOf" srcId="{2460FE73-384B-44AF-9B60-38AB3A6DE622}" destId="{C73A217B-BC60-47A1-B97F-80D950A3EE31}" srcOrd="3" destOrd="0" presId="urn:microsoft.com/office/officeart/2005/8/layout/hProcess3"/>
    <dgm:cxn modelId="{4220CD14-D507-4A13-8EE1-6621914199B7}" type="presParOf" srcId="{9B568B63-6D00-404F-97FC-51EDC7A6B3E1}" destId="{B7FADBC8-29B6-4D65-97D8-645118451DD5}" srcOrd="4" destOrd="0" presId="urn:microsoft.com/office/officeart/2005/8/layout/hProcess3"/>
    <dgm:cxn modelId="{5FEF164C-137F-47F3-9726-B9AB0F7B14B5}" type="presParOf" srcId="{9B568B63-6D00-404F-97FC-51EDC7A6B3E1}" destId="{A93BED6D-2C26-49AA-B50B-7D20BF57BE1A}" srcOrd="5" destOrd="0" presId="urn:microsoft.com/office/officeart/2005/8/layout/hProcess3"/>
    <dgm:cxn modelId="{83ADDD1B-91C2-4255-A343-8A9EF0E444E1}" type="presParOf" srcId="{A93BED6D-2C26-49AA-B50B-7D20BF57BE1A}" destId="{CC843EDC-40F3-4695-93B9-D5E05FB4BB31}" srcOrd="0" destOrd="0" presId="urn:microsoft.com/office/officeart/2005/8/layout/hProcess3"/>
    <dgm:cxn modelId="{1B2CA6BD-3B9F-4EF4-902F-AD0B38157836}" type="presParOf" srcId="{A93BED6D-2C26-49AA-B50B-7D20BF57BE1A}" destId="{4539CCF4-F16D-4B9B-8680-109D429F02EC}" srcOrd="1" destOrd="0" presId="urn:microsoft.com/office/officeart/2005/8/layout/hProcess3"/>
    <dgm:cxn modelId="{EB5C3D63-9CF3-449A-981C-11C51216C3C0}" type="presParOf" srcId="{A93BED6D-2C26-49AA-B50B-7D20BF57BE1A}" destId="{58D8D2CD-A90C-4AFE-B84D-5D1D347FF87E}" srcOrd="2" destOrd="0" presId="urn:microsoft.com/office/officeart/2005/8/layout/hProcess3"/>
    <dgm:cxn modelId="{80945529-6415-4349-8678-E42750E2E9EA}" type="presParOf" srcId="{A93BED6D-2C26-49AA-B50B-7D20BF57BE1A}" destId="{A3A347F6-45F1-41A2-8966-5A261F2A41DC}" srcOrd="3" destOrd="0" presId="urn:microsoft.com/office/officeart/2005/8/layout/hProcess3"/>
    <dgm:cxn modelId="{0D27F302-C530-4275-898E-BFAC6725ADBB}" type="presParOf" srcId="{9B568B63-6D00-404F-97FC-51EDC7A6B3E1}" destId="{26A2CD75-9C35-46A6-8178-C67DE3AAC32E}" srcOrd="6" destOrd="0" presId="urn:microsoft.com/office/officeart/2005/8/layout/hProcess3"/>
    <dgm:cxn modelId="{45CBF850-B7B0-4EF4-A375-7F752588630D}" type="presParOf" srcId="{9B568B63-6D00-404F-97FC-51EDC7A6B3E1}" destId="{B5214C36-DD98-44CB-B434-F1213D6470EE}" srcOrd="7" destOrd="0" presId="urn:microsoft.com/office/officeart/2005/8/layout/hProcess3"/>
    <dgm:cxn modelId="{AC3C5FA4-7E97-4CFA-9AF6-1E7F8254650A}" type="presParOf" srcId="{9B568B63-6D00-404F-97FC-51EDC7A6B3E1}" destId="{6036D2C3-F62E-4741-AEA8-F20DD4A29FD9}" srcOrd="8" destOrd="0" presId="urn:microsoft.com/office/officeart/2005/8/layout/hProcess3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BEE9383-071E-4D42-870F-BC88D40746E8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8692B9D7-4CE6-41E2-8672-9DF54CD792EA}">
      <dgm:prSet phldrT="[文本]"/>
      <dgm:spPr/>
      <dgm:t>
        <a:bodyPr/>
        <a:lstStyle/>
        <a:p>
          <a:r>
            <a:rPr lang="zh-CN" altLang="en-US" dirty="0" smtClean="0"/>
            <a:t>战略目标</a:t>
          </a:r>
          <a:endParaRPr lang="zh-CN" altLang="en-US" dirty="0"/>
        </a:p>
      </dgm:t>
    </dgm:pt>
    <dgm:pt modelId="{2A1939F7-FD9F-407C-8B25-28A36CE10D0A}" type="parTrans" cxnId="{0D265F52-228D-4864-A0A9-79A81780FAC3}">
      <dgm:prSet/>
      <dgm:spPr/>
      <dgm:t>
        <a:bodyPr/>
        <a:lstStyle/>
        <a:p>
          <a:endParaRPr lang="zh-CN" altLang="en-US"/>
        </a:p>
      </dgm:t>
    </dgm:pt>
    <dgm:pt modelId="{5527ECA3-2DF9-4E78-BE7E-E6FC7B578DA1}" type="sibTrans" cxnId="{0D265F52-228D-4864-A0A9-79A81780FAC3}">
      <dgm:prSet/>
      <dgm:spPr/>
      <dgm:t>
        <a:bodyPr/>
        <a:lstStyle/>
        <a:p>
          <a:endParaRPr lang="zh-CN" altLang="en-US"/>
        </a:p>
      </dgm:t>
    </dgm:pt>
    <dgm:pt modelId="{34B861E9-B9C9-48A3-8BB0-ACD5B961C631}">
      <dgm:prSet phldrT="[文本]"/>
      <dgm:spPr/>
      <dgm:t>
        <a:bodyPr/>
        <a:lstStyle/>
        <a:p>
          <a:r>
            <a:rPr lang="zh-CN" altLang="en-US" dirty="0" smtClean="0"/>
            <a:t>使命</a:t>
          </a:r>
          <a:endParaRPr lang="zh-CN" altLang="en-US" dirty="0"/>
        </a:p>
      </dgm:t>
    </dgm:pt>
    <dgm:pt modelId="{23930DAC-308A-4479-9D9E-7AF2D1805A97}" type="parTrans" cxnId="{34B59824-8D9D-446D-A8F7-89273D7DABF1}">
      <dgm:prSet/>
      <dgm:spPr/>
      <dgm:t>
        <a:bodyPr/>
        <a:lstStyle/>
        <a:p>
          <a:endParaRPr lang="zh-CN" altLang="en-US"/>
        </a:p>
      </dgm:t>
    </dgm:pt>
    <dgm:pt modelId="{A8461780-209D-445C-A549-7FA73D1B6868}" type="sibTrans" cxnId="{34B59824-8D9D-446D-A8F7-89273D7DABF1}">
      <dgm:prSet/>
      <dgm:spPr/>
      <dgm:t>
        <a:bodyPr/>
        <a:lstStyle/>
        <a:p>
          <a:endParaRPr lang="zh-CN" altLang="en-US"/>
        </a:p>
      </dgm:t>
    </dgm:pt>
    <dgm:pt modelId="{B199FD17-EE63-4205-B859-73BED88B695C}">
      <dgm:prSet phldrT="[文本]"/>
      <dgm:spPr/>
      <dgm:t>
        <a:bodyPr/>
        <a:lstStyle/>
        <a:p>
          <a:r>
            <a:rPr lang="zh-CN" altLang="en-US" dirty="0" smtClean="0"/>
            <a:t>愿景</a:t>
          </a:r>
          <a:endParaRPr lang="zh-CN" altLang="en-US" dirty="0"/>
        </a:p>
      </dgm:t>
    </dgm:pt>
    <dgm:pt modelId="{77667BBE-2177-4800-A54D-198BB995CC72}" type="parTrans" cxnId="{878DF466-BB08-44A7-BF41-757E7345D40C}">
      <dgm:prSet/>
      <dgm:spPr/>
      <dgm:t>
        <a:bodyPr/>
        <a:lstStyle/>
        <a:p>
          <a:endParaRPr lang="zh-CN" altLang="en-US"/>
        </a:p>
      </dgm:t>
    </dgm:pt>
    <dgm:pt modelId="{812E269C-CCDD-4F60-BDC1-152507CA127D}" type="sibTrans" cxnId="{878DF466-BB08-44A7-BF41-757E7345D40C}">
      <dgm:prSet/>
      <dgm:spPr/>
      <dgm:t>
        <a:bodyPr/>
        <a:lstStyle/>
        <a:p>
          <a:endParaRPr lang="zh-CN" altLang="en-US"/>
        </a:p>
      </dgm:t>
    </dgm:pt>
    <dgm:pt modelId="{9FB69CA3-8C10-4331-A67A-F1F9A876EEB9}">
      <dgm:prSet/>
      <dgm:spPr/>
      <dgm:t>
        <a:bodyPr/>
        <a:lstStyle/>
        <a:p>
          <a:r>
            <a:rPr lang="zh-CN" altLang="en-US" dirty="0" smtClean="0"/>
            <a:t>服务活动</a:t>
          </a:r>
          <a:endParaRPr lang="zh-CN" altLang="en-US" dirty="0"/>
        </a:p>
      </dgm:t>
    </dgm:pt>
    <dgm:pt modelId="{29B5384C-6B35-4265-B63C-4867CE0D5691}" type="parTrans" cxnId="{8ADD9242-9F7E-48B9-80CB-C3AC1A07045D}">
      <dgm:prSet/>
      <dgm:spPr/>
      <dgm:t>
        <a:bodyPr/>
        <a:lstStyle/>
        <a:p>
          <a:endParaRPr lang="zh-CN" altLang="en-US"/>
        </a:p>
      </dgm:t>
    </dgm:pt>
    <dgm:pt modelId="{7FBF1535-7823-4906-AFC0-3A3676BB7F2F}" type="sibTrans" cxnId="{8ADD9242-9F7E-48B9-80CB-C3AC1A07045D}">
      <dgm:prSet/>
      <dgm:spPr/>
      <dgm:t>
        <a:bodyPr/>
        <a:lstStyle/>
        <a:p>
          <a:endParaRPr lang="zh-CN" altLang="en-US"/>
        </a:p>
      </dgm:t>
    </dgm:pt>
    <dgm:pt modelId="{EBEA51E8-5559-4C6D-A19E-0D96FCBD386D}">
      <dgm:prSet/>
      <dgm:spPr/>
      <dgm:t>
        <a:bodyPr/>
        <a:lstStyle/>
        <a:p>
          <a:r>
            <a:rPr lang="zh-CN" altLang="en-US" dirty="0" smtClean="0"/>
            <a:t>项目目标</a:t>
          </a:r>
          <a:endParaRPr lang="zh-CN" altLang="en-US" dirty="0"/>
        </a:p>
      </dgm:t>
    </dgm:pt>
    <dgm:pt modelId="{74CEDD60-ED92-4DD6-85F7-D563BF085581}" type="parTrans" cxnId="{39A04F34-F0FB-47E9-9B47-0ED2EC6A178E}">
      <dgm:prSet/>
      <dgm:spPr/>
      <dgm:t>
        <a:bodyPr/>
        <a:lstStyle/>
        <a:p>
          <a:endParaRPr lang="zh-CN" altLang="en-US"/>
        </a:p>
      </dgm:t>
    </dgm:pt>
    <dgm:pt modelId="{22AA4D67-E820-4DB6-B1A4-46F2138F757C}" type="sibTrans" cxnId="{39A04F34-F0FB-47E9-9B47-0ED2EC6A178E}">
      <dgm:prSet/>
      <dgm:spPr/>
      <dgm:t>
        <a:bodyPr/>
        <a:lstStyle/>
        <a:p>
          <a:endParaRPr lang="zh-CN" altLang="en-US"/>
        </a:p>
      </dgm:t>
    </dgm:pt>
    <dgm:pt modelId="{79A83016-0312-454E-83E7-725DD2CC280F}" type="pres">
      <dgm:prSet presAssocID="{1BEE9383-071E-4D42-870F-BC88D40746E8}" presName="linearFlow" presStyleCnt="0">
        <dgm:presLayoutVars>
          <dgm:resizeHandles val="exact"/>
        </dgm:presLayoutVars>
      </dgm:prSet>
      <dgm:spPr/>
    </dgm:pt>
    <dgm:pt modelId="{5F8C81BA-EF6C-44E7-8183-035EB2A0BAE6}" type="pres">
      <dgm:prSet presAssocID="{9FB69CA3-8C10-4331-A67A-F1F9A876EEB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6756172-3A14-4C08-8BA5-B907AA522A3D}" type="pres">
      <dgm:prSet presAssocID="{7FBF1535-7823-4906-AFC0-3A3676BB7F2F}" presName="sibTrans" presStyleLbl="sibTrans2D1" presStyleIdx="0" presStyleCnt="4"/>
      <dgm:spPr/>
      <dgm:t>
        <a:bodyPr/>
        <a:lstStyle/>
        <a:p>
          <a:endParaRPr lang="zh-CN" altLang="en-US"/>
        </a:p>
      </dgm:t>
    </dgm:pt>
    <dgm:pt modelId="{D404E0F4-E77E-4A08-A36A-ED2416776A1A}" type="pres">
      <dgm:prSet presAssocID="{7FBF1535-7823-4906-AFC0-3A3676BB7F2F}" presName="connectorText" presStyleLbl="sibTrans2D1" presStyleIdx="0" presStyleCnt="4"/>
      <dgm:spPr/>
      <dgm:t>
        <a:bodyPr/>
        <a:lstStyle/>
        <a:p>
          <a:endParaRPr lang="zh-CN" altLang="en-US"/>
        </a:p>
      </dgm:t>
    </dgm:pt>
    <dgm:pt modelId="{62F5C0E1-5D3F-44AD-A6FA-58D92848AB79}" type="pres">
      <dgm:prSet presAssocID="{EBEA51E8-5559-4C6D-A19E-0D96FCBD386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67440B5-E2D4-4C8B-8819-5893E0A3CDE8}" type="pres">
      <dgm:prSet presAssocID="{22AA4D67-E820-4DB6-B1A4-46F2138F757C}" presName="sibTrans" presStyleLbl="sibTrans2D1" presStyleIdx="1" presStyleCnt="4"/>
      <dgm:spPr/>
      <dgm:t>
        <a:bodyPr/>
        <a:lstStyle/>
        <a:p>
          <a:endParaRPr lang="zh-CN" altLang="en-US"/>
        </a:p>
      </dgm:t>
    </dgm:pt>
    <dgm:pt modelId="{8017CD2D-E451-4AC9-AA41-6ABB9AA75BA0}" type="pres">
      <dgm:prSet presAssocID="{22AA4D67-E820-4DB6-B1A4-46F2138F757C}" presName="connectorText" presStyleLbl="sibTrans2D1" presStyleIdx="1" presStyleCnt="4"/>
      <dgm:spPr/>
      <dgm:t>
        <a:bodyPr/>
        <a:lstStyle/>
        <a:p>
          <a:endParaRPr lang="zh-CN" altLang="en-US"/>
        </a:p>
      </dgm:t>
    </dgm:pt>
    <dgm:pt modelId="{8F4711A8-D07A-43FF-BF39-C9066092302A}" type="pres">
      <dgm:prSet presAssocID="{8692B9D7-4CE6-41E2-8672-9DF54CD792E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7969C48-C581-48F0-9893-021033D76599}" type="pres">
      <dgm:prSet presAssocID="{5527ECA3-2DF9-4E78-BE7E-E6FC7B578DA1}" presName="sibTrans" presStyleLbl="sibTrans2D1" presStyleIdx="2" presStyleCnt="4"/>
      <dgm:spPr/>
      <dgm:t>
        <a:bodyPr/>
        <a:lstStyle/>
        <a:p>
          <a:endParaRPr lang="zh-CN" altLang="en-US"/>
        </a:p>
      </dgm:t>
    </dgm:pt>
    <dgm:pt modelId="{A1EAB3CB-BD2D-4AFD-9CC1-F171151445FD}" type="pres">
      <dgm:prSet presAssocID="{5527ECA3-2DF9-4E78-BE7E-E6FC7B578DA1}" presName="connectorText" presStyleLbl="sibTrans2D1" presStyleIdx="2" presStyleCnt="4"/>
      <dgm:spPr/>
      <dgm:t>
        <a:bodyPr/>
        <a:lstStyle/>
        <a:p>
          <a:endParaRPr lang="zh-CN" altLang="en-US"/>
        </a:p>
      </dgm:t>
    </dgm:pt>
    <dgm:pt modelId="{F8F7C220-247F-42EA-A04C-0F6B290D3055}" type="pres">
      <dgm:prSet presAssocID="{34B861E9-B9C9-48A3-8BB0-ACD5B961C63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DC13932-0A8E-4643-8259-DF3D8347AF07}" type="pres">
      <dgm:prSet presAssocID="{A8461780-209D-445C-A549-7FA73D1B6868}" presName="sibTrans" presStyleLbl="sibTrans2D1" presStyleIdx="3" presStyleCnt="4"/>
      <dgm:spPr/>
      <dgm:t>
        <a:bodyPr/>
        <a:lstStyle/>
        <a:p>
          <a:endParaRPr lang="zh-CN" altLang="en-US"/>
        </a:p>
      </dgm:t>
    </dgm:pt>
    <dgm:pt modelId="{77ACF2CA-8E53-448D-8983-C17A06988C8A}" type="pres">
      <dgm:prSet presAssocID="{A8461780-209D-445C-A549-7FA73D1B6868}" presName="connectorText" presStyleLbl="sibTrans2D1" presStyleIdx="3" presStyleCnt="4"/>
      <dgm:spPr/>
      <dgm:t>
        <a:bodyPr/>
        <a:lstStyle/>
        <a:p>
          <a:endParaRPr lang="zh-CN" altLang="en-US"/>
        </a:p>
      </dgm:t>
    </dgm:pt>
    <dgm:pt modelId="{C7DAF166-0625-4572-96F5-2D7DCFC30D9A}" type="pres">
      <dgm:prSet presAssocID="{B199FD17-EE63-4205-B859-73BED88B695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263A088-8FFA-46CA-9489-FDEA15E38FC8}" type="presOf" srcId="{34B861E9-B9C9-48A3-8BB0-ACD5B961C631}" destId="{F8F7C220-247F-42EA-A04C-0F6B290D3055}" srcOrd="0" destOrd="0" presId="urn:microsoft.com/office/officeart/2005/8/layout/process2"/>
    <dgm:cxn modelId="{39A04F34-F0FB-47E9-9B47-0ED2EC6A178E}" srcId="{1BEE9383-071E-4D42-870F-BC88D40746E8}" destId="{EBEA51E8-5559-4C6D-A19E-0D96FCBD386D}" srcOrd="1" destOrd="0" parTransId="{74CEDD60-ED92-4DD6-85F7-D563BF085581}" sibTransId="{22AA4D67-E820-4DB6-B1A4-46F2138F757C}"/>
    <dgm:cxn modelId="{EE0B2EFB-2236-470B-ADF1-1BD4D004F4EE}" type="presOf" srcId="{EBEA51E8-5559-4C6D-A19E-0D96FCBD386D}" destId="{62F5C0E1-5D3F-44AD-A6FA-58D92848AB79}" srcOrd="0" destOrd="0" presId="urn:microsoft.com/office/officeart/2005/8/layout/process2"/>
    <dgm:cxn modelId="{8ADD9242-9F7E-48B9-80CB-C3AC1A07045D}" srcId="{1BEE9383-071E-4D42-870F-BC88D40746E8}" destId="{9FB69CA3-8C10-4331-A67A-F1F9A876EEB9}" srcOrd="0" destOrd="0" parTransId="{29B5384C-6B35-4265-B63C-4867CE0D5691}" sibTransId="{7FBF1535-7823-4906-AFC0-3A3676BB7F2F}"/>
    <dgm:cxn modelId="{3F0A87D7-CFB1-43D8-A06C-C43215006B97}" type="presOf" srcId="{7FBF1535-7823-4906-AFC0-3A3676BB7F2F}" destId="{D404E0F4-E77E-4A08-A36A-ED2416776A1A}" srcOrd="1" destOrd="0" presId="urn:microsoft.com/office/officeart/2005/8/layout/process2"/>
    <dgm:cxn modelId="{BFAED653-7E72-44B4-8E13-3D964AF1D5A8}" type="presOf" srcId="{22AA4D67-E820-4DB6-B1A4-46F2138F757C}" destId="{8017CD2D-E451-4AC9-AA41-6ABB9AA75BA0}" srcOrd="1" destOrd="0" presId="urn:microsoft.com/office/officeart/2005/8/layout/process2"/>
    <dgm:cxn modelId="{BAA951E8-345B-4518-9D1E-1CA7F4B0DC5E}" type="presOf" srcId="{7FBF1535-7823-4906-AFC0-3A3676BB7F2F}" destId="{C6756172-3A14-4C08-8BA5-B907AA522A3D}" srcOrd="0" destOrd="0" presId="urn:microsoft.com/office/officeart/2005/8/layout/process2"/>
    <dgm:cxn modelId="{E95D6E21-75F5-4566-A2A9-23B94C9B4A3D}" type="presOf" srcId="{A8461780-209D-445C-A549-7FA73D1B6868}" destId="{77ACF2CA-8E53-448D-8983-C17A06988C8A}" srcOrd="1" destOrd="0" presId="urn:microsoft.com/office/officeart/2005/8/layout/process2"/>
    <dgm:cxn modelId="{32001241-61E3-452B-975A-066536FA1B96}" type="presOf" srcId="{22AA4D67-E820-4DB6-B1A4-46F2138F757C}" destId="{E67440B5-E2D4-4C8B-8819-5893E0A3CDE8}" srcOrd="0" destOrd="0" presId="urn:microsoft.com/office/officeart/2005/8/layout/process2"/>
    <dgm:cxn modelId="{AB7A418B-803F-4BF4-8483-CFF992F1D0F5}" type="presOf" srcId="{B199FD17-EE63-4205-B859-73BED88B695C}" destId="{C7DAF166-0625-4572-96F5-2D7DCFC30D9A}" srcOrd="0" destOrd="0" presId="urn:microsoft.com/office/officeart/2005/8/layout/process2"/>
    <dgm:cxn modelId="{878DF466-BB08-44A7-BF41-757E7345D40C}" srcId="{1BEE9383-071E-4D42-870F-BC88D40746E8}" destId="{B199FD17-EE63-4205-B859-73BED88B695C}" srcOrd="4" destOrd="0" parTransId="{77667BBE-2177-4800-A54D-198BB995CC72}" sibTransId="{812E269C-CCDD-4F60-BDC1-152507CA127D}"/>
    <dgm:cxn modelId="{0A62EDF0-ABE2-4105-B0BC-41CADB2F8AB0}" type="presOf" srcId="{1BEE9383-071E-4D42-870F-BC88D40746E8}" destId="{79A83016-0312-454E-83E7-725DD2CC280F}" srcOrd="0" destOrd="0" presId="urn:microsoft.com/office/officeart/2005/8/layout/process2"/>
    <dgm:cxn modelId="{141E5E47-4884-4D52-9313-D47FF1F38846}" type="presOf" srcId="{5527ECA3-2DF9-4E78-BE7E-E6FC7B578DA1}" destId="{A1EAB3CB-BD2D-4AFD-9CC1-F171151445FD}" srcOrd="1" destOrd="0" presId="urn:microsoft.com/office/officeart/2005/8/layout/process2"/>
    <dgm:cxn modelId="{8EB68296-81C1-4C2B-B6C5-7507BD5B5ACD}" type="presOf" srcId="{5527ECA3-2DF9-4E78-BE7E-E6FC7B578DA1}" destId="{B7969C48-C581-48F0-9893-021033D76599}" srcOrd="0" destOrd="0" presId="urn:microsoft.com/office/officeart/2005/8/layout/process2"/>
    <dgm:cxn modelId="{34B59824-8D9D-446D-A8F7-89273D7DABF1}" srcId="{1BEE9383-071E-4D42-870F-BC88D40746E8}" destId="{34B861E9-B9C9-48A3-8BB0-ACD5B961C631}" srcOrd="3" destOrd="0" parTransId="{23930DAC-308A-4479-9D9E-7AF2D1805A97}" sibTransId="{A8461780-209D-445C-A549-7FA73D1B6868}"/>
    <dgm:cxn modelId="{5B44489F-1789-40D7-8255-F6B56971475C}" type="presOf" srcId="{9FB69CA3-8C10-4331-A67A-F1F9A876EEB9}" destId="{5F8C81BA-EF6C-44E7-8183-035EB2A0BAE6}" srcOrd="0" destOrd="0" presId="urn:microsoft.com/office/officeart/2005/8/layout/process2"/>
    <dgm:cxn modelId="{E000F261-3E15-461D-8AAD-25AE66BFFA52}" type="presOf" srcId="{8692B9D7-4CE6-41E2-8672-9DF54CD792EA}" destId="{8F4711A8-D07A-43FF-BF39-C9066092302A}" srcOrd="0" destOrd="0" presId="urn:microsoft.com/office/officeart/2005/8/layout/process2"/>
    <dgm:cxn modelId="{D521DD10-93F1-42BA-8805-21280CCFBB44}" type="presOf" srcId="{A8461780-209D-445C-A549-7FA73D1B6868}" destId="{2DC13932-0A8E-4643-8259-DF3D8347AF07}" srcOrd="0" destOrd="0" presId="urn:microsoft.com/office/officeart/2005/8/layout/process2"/>
    <dgm:cxn modelId="{0D265F52-228D-4864-A0A9-79A81780FAC3}" srcId="{1BEE9383-071E-4D42-870F-BC88D40746E8}" destId="{8692B9D7-4CE6-41E2-8672-9DF54CD792EA}" srcOrd="2" destOrd="0" parTransId="{2A1939F7-FD9F-407C-8B25-28A36CE10D0A}" sibTransId="{5527ECA3-2DF9-4E78-BE7E-E6FC7B578DA1}"/>
    <dgm:cxn modelId="{29A446D1-D00D-4A97-8AA3-E3875996DD6D}" type="presParOf" srcId="{79A83016-0312-454E-83E7-725DD2CC280F}" destId="{5F8C81BA-EF6C-44E7-8183-035EB2A0BAE6}" srcOrd="0" destOrd="0" presId="urn:microsoft.com/office/officeart/2005/8/layout/process2"/>
    <dgm:cxn modelId="{34D1E582-A6F3-47BA-933E-D4A63EAE925A}" type="presParOf" srcId="{79A83016-0312-454E-83E7-725DD2CC280F}" destId="{C6756172-3A14-4C08-8BA5-B907AA522A3D}" srcOrd="1" destOrd="0" presId="urn:microsoft.com/office/officeart/2005/8/layout/process2"/>
    <dgm:cxn modelId="{A99AC959-A104-4912-8304-93337E3B7014}" type="presParOf" srcId="{C6756172-3A14-4C08-8BA5-B907AA522A3D}" destId="{D404E0F4-E77E-4A08-A36A-ED2416776A1A}" srcOrd="0" destOrd="0" presId="urn:microsoft.com/office/officeart/2005/8/layout/process2"/>
    <dgm:cxn modelId="{EF664692-F82C-4336-8651-418827D7BA49}" type="presParOf" srcId="{79A83016-0312-454E-83E7-725DD2CC280F}" destId="{62F5C0E1-5D3F-44AD-A6FA-58D92848AB79}" srcOrd="2" destOrd="0" presId="urn:microsoft.com/office/officeart/2005/8/layout/process2"/>
    <dgm:cxn modelId="{C34783C1-5590-4DEE-B041-F35384A37574}" type="presParOf" srcId="{79A83016-0312-454E-83E7-725DD2CC280F}" destId="{E67440B5-E2D4-4C8B-8819-5893E0A3CDE8}" srcOrd="3" destOrd="0" presId="urn:microsoft.com/office/officeart/2005/8/layout/process2"/>
    <dgm:cxn modelId="{F58FA11A-C970-4F4C-A689-16070C93521E}" type="presParOf" srcId="{E67440B5-E2D4-4C8B-8819-5893E0A3CDE8}" destId="{8017CD2D-E451-4AC9-AA41-6ABB9AA75BA0}" srcOrd="0" destOrd="0" presId="urn:microsoft.com/office/officeart/2005/8/layout/process2"/>
    <dgm:cxn modelId="{2935054A-6308-44F5-AE22-8673BE704F1D}" type="presParOf" srcId="{79A83016-0312-454E-83E7-725DD2CC280F}" destId="{8F4711A8-D07A-43FF-BF39-C9066092302A}" srcOrd="4" destOrd="0" presId="urn:microsoft.com/office/officeart/2005/8/layout/process2"/>
    <dgm:cxn modelId="{EF6312FC-A9F1-413D-B8DB-9AFD8E446963}" type="presParOf" srcId="{79A83016-0312-454E-83E7-725DD2CC280F}" destId="{B7969C48-C581-48F0-9893-021033D76599}" srcOrd="5" destOrd="0" presId="urn:microsoft.com/office/officeart/2005/8/layout/process2"/>
    <dgm:cxn modelId="{221A5889-A14C-40FB-A070-12BAE7751CA3}" type="presParOf" srcId="{B7969C48-C581-48F0-9893-021033D76599}" destId="{A1EAB3CB-BD2D-4AFD-9CC1-F171151445FD}" srcOrd="0" destOrd="0" presId="urn:microsoft.com/office/officeart/2005/8/layout/process2"/>
    <dgm:cxn modelId="{27987A36-3563-412F-8878-BF99D85D9981}" type="presParOf" srcId="{79A83016-0312-454E-83E7-725DD2CC280F}" destId="{F8F7C220-247F-42EA-A04C-0F6B290D3055}" srcOrd="6" destOrd="0" presId="urn:microsoft.com/office/officeart/2005/8/layout/process2"/>
    <dgm:cxn modelId="{AA338183-2425-47D2-BFC2-3D58664D21CF}" type="presParOf" srcId="{79A83016-0312-454E-83E7-725DD2CC280F}" destId="{2DC13932-0A8E-4643-8259-DF3D8347AF07}" srcOrd="7" destOrd="0" presId="urn:microsoft.com/office/officeart/2005/8/layout/process2"/>
    <dgm:cxn modelId="{4271D6EF-1338-4FF2-96C7-EF5155ADB018}" type="presParOf" srcId="{2DC13932-0A8E-4643-8259-DF3D8347AF07}" destId="{77ACF2CA-8E53-448D-8983-C17A06988C8A}" srcOrd="0" destOrd="0" presId="urn:microsoft.com/office/officeart/2005/8/layout/process2"/>
    <dgm:cxn modelId="{CED51C3A-2605-4A63-AE13-6CD155747B96}" type="presParOf" srcId="{79A83016-0312-454E-83E7-725DD2CC280F}" destId="{C7DAF166-0625-4572-96F5-2D7DCFC30D9A}" srcOrd="8" destOrd="0" presId="urn:microsoft.com/office/officeart/2005/8/layout/process2"/>
  </dgm:cxnLst>
  <dgm:bg/>
  <dgm:whole>
    <a:ln>
      <a:solidFill>
        <a:srgbClr val="B2B2B2"/>
      </a:solidFill>
    </a:ln>
  </dgm:whole>
</dgm:dataModel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BAF17-B554-47C2-B638-427DFBFD859E}">
      <dsp:nvSpPr>
        <dsp:cNvPr id="0" name=""/>
        <dsp:cNvSpPr/>
      </dsp:nvSpPr>
      <dsp:spPr>
        <a:xfrm rot="10800000">
          <a:off x="2798063" y="0"/>
          <a:ext cx="5431535" cy="992984"/>
        </a:xfrm>
        <a:prstGeom prst="nonIsoscelesTrapezoid">
          <a:avLst>
            <a:gd name="adj1" fmla="val 0"/>
            <a:gd name="adj2" fmla="val 70446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kern="1200" dirty="0" smtClean="0">
              <a:latin typeface="微软雅黑" pitchFamily="34" charset="-122"/>
              <a:ea typeface="微软雅黑" pitchFamily="34" charset="-122"/>
            </a:rPr>
            <a:t>愿景使命价值观</a:t>
          </a:r>
          <a:endParaRPr lang="zh-CN" altLang="en-US" sz="2400" kern="1200" dirty="0">
            <a:latin typeface="微软雅黑" pitchFamily="34" charset="-122"/>
            <a:ea typeface="微软雅黑" pitchFamily="34" charset="-122"/>
          </a:endParaRPr>
        </a:p>
      </dsp:txBody>
      <dsp:txXfrm rot="10800000">
        <a:off x="3497579" y="0"/>
        <a:ext cx="4732020" cy="992984"/>
      </dsp:txXfrm>
    </dsp:sp>
    <dsp:sp modelId="{92EAFC45-6DEA-4BFA-9B9E-2A5D050C9661}">
      <dsp:nvSpPr>
        <dsp:cNvPr id="0" name=""/>
        <dsp:cNvSpPr/>
      </dsp:nvSpPr>
      <dsp:spPr>
        <a:xfrm>
          <a:off x="2098547" y="0"/>
          <a:ext cx="1399031" cy="992984"/>
        </a:xfrm>
        <a:prstGeom prst="trapezoid">
          <a:avLst>
            <a:gd name="adj" fmla="val 70446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0" kern="12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宗旨</a:t>
          </a:r>
          <a:endParaRPr lang="zh-CN" altLang="en-US" sz="2400" b="0" kern="1200" dirty="0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2098547" y="0"/>
        <a:ext cx="1399031" cy="992984"/>
      </dsp:txXfrm>
    </dsp:sp>
    <dsp:sp modelId="{79EBAC29-5F66-4738-8087-E7CACAB44893}">
      <dsp:nvSpPr>
        <dsp:cNvPr id="0" name=""/>
        <dsp:cNvSpPr/>
      </dsp:nvSpPr>
      <dsp:spPr>
        <a:xfrm rot="10800000">
          <a:off x="3497580" y="992984"/>
          <a:ext cx="4732020" cy="992984"/>
        </a:xfrm>
        <a:prstGeom prst="nonIsoscelesTrapezoid">
          <a:avLst>
            <a:gd name="adj1" fmla="val 0"/>
            <a:gd name="adj2" fmla="val 70446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kern="1200" dirty="0" smtClean="0">
              <a:latin typeface="微软雅黑" pitchFamily="34" charset="-122"/>
              <a:ea typeface="微软雅黑" pitchFamily="34" charset="-122"/>
            </a:rPr>
            <a:t>治理结构和组织运营制度</a:t>
          </a:r>
          <a:endParaRPr lang="zh-CN" altLang="en-US" sz="2400" kern="1200" dirty="0">
            <a:latin typeface="微软雅黑" pitchFamily="34" charset="-122"/>
            <a:ea typeface="微软雅黑" pitchFamily="34" charset="-122"/>
          </a:endParaRPr>
        </a:p>
      </dsp:txBody>
      <dsp:txXfrm rot="10800000">
        <a:off x="4197095" y="992984"/>
        <a:ext cx="4032504" cy="992984"/>
      </dsp:txXfrm>
    </dsp:sp>
    <dsp:sp modelId="{4C9DA09F-8ED9-4379-9D00-E68C768D2B72}">
      <dsp:nvSpPr>
        <dsp:cNvPr id="0" name=""/>
        <dsp:cNvSpPr/>
      </dsp:nvSpPr>
      <dsp:spPr>
        <a:xfrm>
          <a:off x="1399031" y="992984"/>
          <a:ext cx="2798063" cy="992984"/>
        </a:xfrm>
        <a:prstGeom prst="trapezoid">
          <a:avLst>
            <a:gd name="adj" fmla="val 70446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0" kern="12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章程</a:t>
          </a:r>
          <a:endParaRPr lang="zh-CN" altLang="en-US" sz="2400" b="0" kern="1200" dirty="0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1888693" y="992984"/>
        <a:ext cx="1818741" cy="992984"/>
      </dsp:txXfrm>
    </dsp:sp>
    <dsp:sp modelId="{24E5DE18-B0AC-41BA-A4B9-25C6ADFB47B3}">
      <dsp:nvSpPr>
        <dsp:cNvPr id="0" name=""/>
        <dsp:cNvSpPr/>
      </dsp:nvSpPr>
      <dsp:spPr>
        <a:xfrm rot="10800000">
          <a:off x="4197095" y="1985969"/>
          <a:ext cx="4032504" cy="992984"/>
        </a:xfrm>
        <a:prstGeom prst="nonIsoscelesTrapezoid">
          <a:avLst>
            <a:gd name="adj1" fmla="val 0"/>
            <a:gd name="adj2" fmla="val 70446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kern="1200" dirty="0" smtClean="0">
              <a:latin typeface="微软雅黑" pitchFamily="34" charset="-122"/>
              <a:ea typeface="微软雅黑" pitchFamily="34" charset="-122"/>
            </a:rPr>
            <a:t>实施主体及其职责</a:t>
          </a:r>
          <a:endParaRPr lang="zh-CN" altLang="en-US" sz="2400" kern="1200" dirty="0">
            <a:latin typeface="微软雅黑" pitchFamily="34" charset="-122"/>
            <a:ea typeface="微软雅黑" pitchFamily="34" charset="-122"/>
          </a:endParaRPr>
        </a:p>
      </dsp:txBody>
      <dsp:txXfrm rot="10800000">
        <a:off x="4896611" y="1985969"/>
        <a:ext cx="3332988" cy="992984"/>
      </dsp:txXfrm>
    </dsp:sp>
    <dsp:sp modelId="{BA1AE683-0724-4047-B2F3-21EA9BB94372}">
      <dsp:nvSpPr>
        <dsp:cNvPr id="0" name=""/>
        <dsp:cNvSpPr/>
      </dsp:nvSpPr>
      <dsp:spPr>
        <a:xfrm>
          <a:off x="699515" y="1985969"/>
          <a:ext cx="4197095" cy="992984"/>
        </a:xfrm>
        <a:prstGeom prst="trapezoid">
          <a:avLst>
            <a:gd name="adj" fmla="val 70446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0" kern="12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负责人与团队</a:t>
          </a:r>
          <a:endParaRPr lang="zh-CN" altLang="en-US" sz="2400" b="0" kern="1200" dirty="0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1434007" y="1985969"/>
        <a:ext cx="2728112" cy="992984"/>
      </dsp:txXfrm>
    </dsp:sp>
    <dsp:sp modelId="{3D5B7F8E-FCCF-4B40-AA2A-AB4509766745}">
      <dsp:nvSpPr>
        <dsp:cNvPr id="0" name=""/>
        <dsp:cNvSpPr/>
      </dsp:nvSpPr>
      <dsp:spPr>
        <a:xfrm rot="10800000">
          <a:off x="4896611" y="2978954"/>
          <a:ext cx="3332988" cy="992984"/>
        </a:xfrm>
        <a:prstGeom prst="nonIsoscelesTrapezoid">
          <a:avLst>
            <a:gd name="adj1" fmla="val 0"/>
            <a:gd name="adj2" fmla="val 70446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kern="1200" dirty="0" smtClean="0">
              <a:latin typeface="微软雅黑" pitchFamily="34" charset="-122"/>
              <a:ea typeface="微软雅黑" pitchFamily="34" charset="-122"/>
            </a:rPr>
            <a:t>硬件等基础施设</a:t>
          </a:r>
          <a:endParaRPr lang="zh-CN" altLang="en-US" sz="2400" kern="1200" dirty="0">
            <a:latin typeface="微软雅黑" pitchFamily="34" charset="-122"/>
            <a:ea typeface="微软雅黑" pitchFamily="34" charset="-122"/>
          </a:endParaRPr>
        </a:p>
      </dsp:txBody>
      <dsp:txXfrm rot="10800000">
        <a:off x="5596127" y="2978954"/>
        <a:ext cx="2633472" cy="992984"/>
      </dsp:txXfrm>
    </dsp:sp>
    <dsp:sp modelId="{E9245F08-7AAF-458B-91A1-E1A2AEDFD73B}">
      <dsp:nvSpPr>
        <dsp:cNvPr id="0" name=""/>
        <dsp:cNvSpPr/>
      </dsp:nvSpPr>
      <dsp:spPr>
        <a:xfrm>
          <a:off x="0" y="2978954"/>
          <a:ext cx="5596127" cy="992984"/>
        </a:xfrm>
        <a:prstGeom prst="trapezoid">
          <a:avLst>
            <a:gd name="adj" fmla="val 70446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0" kern="12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住所和财产</a:t>
          </a:r>
          <a:endParaRPr lang="zh-CN" altLang="en-US" sz="2400" b="0" kern="1200" dirty="0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979322" y="2978954"/>
        <a:ext cx="3637483" cy="992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2CC3D-5FE2-4A3F-8D14-560797A9BCEC}" type="datetimeFigureOut">
              <a:rPr lang="zh-CN" altLang="en-US" smtClean="0"/>
              <a:pPr/>
              <a:t>2017/1/5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B6C17-3736-4AAD-9A5C-2268425F1F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79160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489D3-4385-4936-8900-D6FA89F51920}" type="datetimeFigureOut">
              <a:rPr lang="zh-CN" altLang="en-US" smtClean="0"/>
              <a:pPr/>
              <a:t>2017/1/5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BAE9-897E-4FB3-9D15-AD108692656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489D3-4385-4936-8900-D6FA89F51920}" type="datetimeFigureOut">
              <a:rPr lang="zh-CN" altLang="en-US" smtClean="0"/>
              <a:pPr/>
              <a:t>2017/1/5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BAE9-897E-4FB3-9D15-AD108692656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HZR LOGO1.png"/>
          <p:cNvPicPr>
            <a:picLocks noChangeAspect="1"/>
          </p:cNvPicPr>
          <p:nvPr userDrawn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14291"/>
            <a:ext cx="1630790" cy="656847"/>
          </a:xfrm>
          <a:prstGeom prst="rect">
            <a:avLst/>
          </a:prstGeom>
          <a:effectLst/>
        </p:spPr>
      </p:pic>
      <p:sp>
        <p:nvSpPr>
          <p:cNvPr id="8" name="TextBox 7"/>
          <p:cNvSpPr txBox="1"/>
          <p:nvPr userDrawn="1"/>
        </p:nvSpPr>
        <p:spPr>
          <a:xfrm rot="740937">
            <a:off x="7746462" y="210504"/>
            <a:ext cx="135732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600" b="1" i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专 业 志 善</a:t>
            </a:r>
            <a:endParaRPr lang="en-US" altLang="zh-CN" sz="1600" b="1" i="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Arial Narrow" pitchFamily="34" charset="0"/>
              </a:rPr>
              <a:t>Profession for Good</a:t>
            </a:r>
            <a:endParaRPr lang="zh-CN" altLang="en-US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489D3-4385-4936-8900-D6FA89F51920}" type="datetimeFigureOut">
              <a:rPr lang="zh-CN" altLang="en-US" smtClean="0"/>
              <a:pPr/>
              <a:t>2017/1/5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BAE9-897E-4FB3-9D15-AD108692656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18"/>
            <a:ext cx="9144000" cy="685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标题 1"/>
          <p:cNvSpPr txBox="1">
            <a:spLocks/>
          </p:cNvSpPr>
          <p:nvPr userDrawn="1"/>
        </p:nvSpPr>
        <p:spPr>
          <a:xfrm>
            <a:off x="609600" y="173568"/>
            <a:ext cx="7564438" cy="107103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4" name="内容占位符 2"/>
          <p:cNvSpPr txBox="1">
            <a:spLocks/>
          </p:cNvSpPr>
          <p:nvPr userDrawn="1"/>
        </p:nvSpPr>
        <p:spPr>
          <a:xfrm>
            <a:off x="609600" y="1803400"/>
            <a:ext cx="7564438" cy="4243917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9" descr="HZR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67733"/>
            <a:ext cx="1081088" cy="178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489D3-4385-4936-8900-D6FA89F51920}" type="datetimeFigureOut">
              <a:rPr lang="zh-CN" altLang="en-US" smtClean="0"/>
              <a:pPr/>
              <a:t>2017/1/5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BAE9-897E-4FB3-9D15-AD108692656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TextBox 7"/>
          <p:cNvSpPr txBox="1"/>
          <p:nvPr userDrawn="1"/>
        </p:nvSpPr>
        <p:spPr>
          <a:xfrm rot="740937">
            <a:off x="7746462" y="210504"/>
            <a:ext cx="135732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600" b="1" i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专 业 志 善</a:t>
            </a:r>
            <a:endParaRPr lang="en-US" altLang="zh-CN" sz="1600" b="1" i="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Arial Narrow" pitchFamily="34" charset="0"/>
              </a:rPr>
              <a:t>Profession for Good</a:t>
            </a:r>
            <a:endParaRPr lang="zh-CN" altLang="en-US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489D3-4385-4936-8900-D6FA89F51920}" type="datetimeFigureOut">
              <a:rPr lang="zh-CN" altLang="en-US" smtClean="0"/>
              <a:pPr/>
              <a:t>2017/1/5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BAE9-897E-4FB3-9D15-AD108692656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489D3-4385-4936-8900-D6FA89F51920}" type="datetimeFigureOut">
              <a:rPr lang="zh-CN" altLang="en-US" smtClean="0"/>
              <a:pPr/>
              <a:t>2017/1/5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BAE9-897E-4FB3-9D15-AD108692656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 rot="740937">
            <a:off x="7746462" y="210504"/>
            <a:ext cx="135732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600" b="1" i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专 业 志 善</a:t>
            </a:r>
            <a:endParaRPr lang="en-US" altLang="zh-CN" sz="1600" b="1" i="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Arial Narrow" pitchFamily="34" charset="0"/>
              </a:rPr>
              <a:t>Profession for Good</a:t>
            </a:r>
            <a:endParaRPr lang="zh-CN" altLang="en-US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489D3-4385-4936-8900-D6FA89F51920}" type="datetimeFigureOut">
              <a:rPr lang="zh-CN" altLang="en-US" smtClean="0"/>
              <a:pPr/>
              <a:t>2017/1/5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BAE9-897E-4FB3-9D15-AD108692656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0" name="图片 9" descr="HZR LOGO1.png"/>
          <p:cNvPicPr>
            <a:picLocks noChangeAspect="1"/>
          </p:cNvPicPr>
          <p:nvPr userDrawn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14291"/>
            <a:ext cx="1630790" cy="656847"/>
          </a:xfrm>
          <a:prstGeom prst="rect">
            <a:avLst/>
          </a:prstGeom>
          <a:effectLst/>
        </p:spPr>
      </p:pic>
      <p:sp>
        <p:nvSpPr>
          <p:cNvPr id="11" name="TextBox 10"/>
          <p:cNvSpPr txBox="1"/>
          <p:nvPr userDrawn="1"/>
        </p:nvSpPr>
        <p:spPr>
          <a:xfrm rot="740937">
            <a:off x="7746462" y="210504"/>
            <a:ext cx="135732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600" b="1" i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专 业 志 善</a:t>
            </a:r>
            <a:endParaRPr lang="en-US" altLang="zh-CN" sz="1600" b="1" i="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Arial Narrow" pitchFamily="34" charset="0"/>
              </a:rPr>
              <a:t>Profession for Good</a:t>
            </a:r>
            <a:endParaRPr lang="zh-CN" altLang="en-US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489D3-4385-4936-8900-D6FA89F51920}" type="datetimeFigureOut">
              <a:rPr lang="zh-CN" altLang="en-US" smtClean="0"/>
              <a:pPr/>
              <a:t>2017/1/5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BAE9-897E-4FB3-9D15-AD108692656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图片 5" descr="HZR LOGO1.png"/>
          <p:cNvPicPr>
            <a:picLocks noChangeAspect="1"/>
          </p:cNvPicPr>
          <p:nvPr userDrawn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14291"/>
            <a:ext cx="1630790" cy="656847"/>
          </a:xfrm>
          <a:prstGeom prst="rect">
            <a:avLst/>
          </a:prstGeom>
          <a:effectLst/>
        </p:spPr>
      </p:pic>
      <p:sp>
        <p:nvSpPr>
          <p:cNvPr id="7" name="TextBox 6"/>
          <p:cNvSpPr txBox="1"/>
          <p:nvPr userDrawn="1"/>
        </p:nvSpPr>
        <p:spPr>
          <a:xfrm rot="740937">
            <a:off x="7746462" y="210504"/>
            <a:ext cx="135732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600" b="1" i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专 业 志 善</a:t>
            </a:r>
            <a:endParaRPr lang="en-US" altLang="zh-CN" sz="1600" b="1" i="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Arial Narrow" pitchFamily="34" charset="0"/>
              </a:rPr>
              <a:t>Profession for Good</a:t>
            </a:r>
            <a:endParaRPr lang="zh-CN" altLang="en-US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489D3-4385-4936-8900-D6FA89F51920}" type="datetimeFigureOut">
              <a:rPr lang="zh-CN" altLang="en-US" smtClean="0"/>
              <a:pPr/>
              <a:t>2017/1/5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BAE9-897E-4FB3-9D15-AD108692656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489D3-4385-4936-8900-D6FA89F51920}" type="datetimeFigureOut">
              <a:rPr lang="zh-CN" altLang="en-US" smtClean="0"/>
              <a:pPr/>
              <a:t>2017/1/5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BAE9-897E-4FB3-9D15-AD108692656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489D3-4385-4936-8900-D6FA89F51920}" type="datetimeFigureOut">
              <a:rPr lang="zh-CN" altLang="en-US" smtClean="0"/>
              <a:pPr/>
              <a:t>2017/1/5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BAE9-897E-4FB3-9D15-AD108692656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489D3-4385-4936-8900-D6FA89F51920}" type="datetimeFigureOut">
              <a:rPr lang="zh-CN" altLang="en-US" smtClean="0"/>
              <a:pPr/>
              <a:t>2017/1/5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1BAE9-897E-4FB3-9D15-AD108692656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2" name="图片 11" descr="HZR LOGO1.png"/>
          <p:cNvPicPr>
            <a:picLocks noChangeAspect="1"/>
          </p:cNvPicPr>
          <p:nvPr userDrawn="1"/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7143768" y="6201155"/>
            <a:ext cx="1630790" cy="656847"/>
          </a:xfrm>
          <a:prstGeom prst="rect">
            <a:avLst/>
          </a:prstGeom>
          <a:effectLst/>
        </p:spPr>
      </p:pic>
      <p:sp>
        <p:nvSpPr>
          <p:cNvPr id="13" name="TextBox 12"/>
          <p:cNvSpPr txBox="1"/>
          <p:nvPr userDrawn="1"/>
        </p:nvSpPr>
        <p:spPr>
          <a:xfrm rot="740937">
            <a:off x="7746462" y="210504"/>
            <a:ext cx="135732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600" b="1" i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专 业 志 善</a:t>
            </a:r>
            <a:endParaRPr lang="en-US" altLang="zh-CN" sz="1600" b="1" i="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Arial Narrow" pitchFamily="34" charset="0"/>
              </a:rPr>
              <a:t>Profession for Good</a:t>
            </a:r>
            <a:endParaRPr lang="zh-CN" altLang="en-US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微软雅黑" pitchFamily="34" charset="-122"/>
          <a:ea typeface="微软雅黑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buFont typeface="Wingdings" pitchFamily="2" charset="2"/>
        <a:buChar char="Ø"/>
        <a:defRPr sz="28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diagramLayout" Target="../diagrams/layout7.xml"/><Relationship Id="rId7" Type="http://schemas.openxmlformats.org/officeDocument/2006/relationships/diagramLayout" Target="../diagrams/layout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diagramColors" Target="../diagrams/colors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2130428"/>
            <a:ext cx="9144000" cy="1470025"/>
          </a:xfr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CN" altLang="en-US" sz="40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  <a:cs typeface="经典特宋简" pitchFamily="49" charset="-122"/>
              </a:rPr>
              <a:t>志愿服务组织的专业化发展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443302" y="4214819"/>
            <a:ext cx="4629160" cy="1423983"/>
          </a:xfrm>
        </p:spPr>
        <p:txBody>
          <a:bodyPr>
            <a:normAutofit/>
          </a:bodyPr>
          <a:lstStyle/>
          <a:p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翟雁（惠泽人理事长）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b="1" dirty="0" smtClean="0"/>
              <a:t>2017.1.11 </a:t>
            </a:r>
            <a:r>
              <a:rPr lang="zh-CN" altLang="en-US" sz="2000" b="1" dirty="0" smtClean="0"/>
              <a:t>北京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 descr="HZR LOGO1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85921" y="4143381"/>
            <a:ext cx="2128361" cy="857256"/>
          </a:xfrm>
          <a:prstGeom prst="rect">
            <a:avLst/>
          </a:prstGeom>
          <a:effectLst/>
        </p:spPr>
      </p:pic>
      <p:sp>
        <p:nvSpPr>
          <p:cNvPr id="7" name="矩形 6"/>
          <p:cNvSpPr/>
          <p:nvPr/>
        </p:nvSpPr>
        <p:spPr>
          <a:xfrm>
            <a:off x="0" y="6072205"/>
            <a:ext cx="9144000" cy="785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0"/>
            <a:ext cx="9144000" cy="10715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 rot="790595">
            <a:off x="6658221" y="749422"/>
            <a:ext cx="2071702" cy="738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专 业 志 善</a:t>
            </a:r>
            <a:endParaRPr lang="en-US" altLang="zh-CN" sz="24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dirty="0" smtClean="0">
                <a:solidFill>
                  <a:srgbClr val="FF0000"/>
                </a:solidFill>
                <a:latin typeface="Arial Narrow" pitchFamily="34" charset="0"/>
              </a:rPr>
              <a:t>Profession for Good</a:t>
            </a:r>
            <a:endParaRPr lang="zh-CN" altLang="en-US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      可汗学院：解决学生学习困难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392487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可汗学院（</a:t>
            </a:r>
            <a:r>
              <a:rPr lang="en-US" altLang="zh-CN" dirty="0" smtClean="0"/>
              <a:t>2009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150</a:t>
            </a:r>
            <a:r>
              <a:rPr lang="zh-CN" altLang="en-US" dirty="0" smtClean="0"/>
              <a:t>万名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注册教育家</a:t>
            </a:r>
            <a:endParaRPr lang="en-US" altLang="zh-CN" dirty="0" smtClean="0"/>
          </a:p>
          <a:p>
            <a:r>
              <a:rPr lang="en-US" altLang="zh-CN" dirty="0" smtClean="0"/>
              <a:t>3700</a:t>
            </a:r>
            <a:r>
              <a:rPr lang="zh-CN" altLang="en-US" dirty="0" smtClean="0"/>
              <a:t>万名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注册学生</a:t>
            </a:r>
            <a:endParaRPr lang="en-US" altLang="zh-CN" dirty="0" smtClean="0"/>
          </a:p>
          <a:p>
            <a:r>
              <a:rPr lang="zh-CN" altLang="en-US" dirty="0" smtClean="0"/>
              <a:t>解答</a:t>
            </a:r>
            <a:r>
              <a:rPr lang="en-US" altLang="zh-CN" dirty="0" smtClean="0"/>
              <a:t>56</a:t>
            </a:r>
            <a:r>
              <a:rPr lang="zh-CN" altLang="en-US" dirty="0" smtClean="0"/>
              <a:t>亿个问题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资金</a:t>
            </a:r>
            <a:r>
              <a:rPr lang="zh-CN" altLang="en-US" dirty="0"/>
              <a:t>来源</a:t>
            </a:r>
            <a:r>
              <a:rPr lang="zh-CN" altLang="en-US" dirty="0" smtClean="0"/>
              <a:t>：盖茨基金会</a:t>
            </a:r>
            <a:r>
              <a:rPr lang="en-US" altLang="zh-CN" dirty="0" smtClean="0"/>
              <a:t>150</a:t>
            </a:r>
            <a:r>
              <a:rPr lang="zh-CN" altLang="en-US" dirty="0" smtClean="0"/>
              <a:t>万美元，谷歌</a:t>
            </a:r>
            <a:r>
              <a:rPr lang="en-US" altLang="zh-CN" dirty="0" smtClean="0"/>
              <a:t>200</a:t>
            </a:r>
            <a:r>
              <a:rPr lang="zh-CN" altLang="en-US" dirty="0" smtClean="0"/>
              <a:t>万美元，</a:t>
            </a:r>
            <a:r>
              <a:rPr lang="en-US" altLang="zh-CN" dirty="0" smtClean="0"/>
              <a:t>YouTube</a:t>
            </a:r>
            <a:r>
              <a:rPr lang="zh-CN" altLang="en-US" dirty="0" smtClean="0"/>
              <a:t>网站广告分成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5305" y="1556793"/>
            <a:ext cx="3717179" cy="23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4" descr="Khan Academy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5101" y="1556792"/>
            <a:ext cx="1656184" cy="23130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 rot="740937">
            <a:off x="7746462" y="210504"/>
            <a:ext cx="135732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600" b="1" i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专 业 志 善</a:t>
            </a:r>
            <a:endParaRPr lang="en-US" altLang="zh-CN" sz="1600" b="1" i="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Arial Narrow" pitchFamily="34" charset="0"/>
              </a:rPr>
              <a:t>Profession for Good</a:t>
            </a:r>
            <a:endParaRPr lang="zh-CN" altLang="en-US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6730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           免费午餐</a:t>
            </a:r>
            <a:r>
              <a:rPr lang="en-US" altLang="zh-CN" dirty="0" smtClean="0"/>
              <a:t>: </a:t>
            </a:r>
            <a:r>
              <a:rPr lang="zh-CN" altLang="en-US" dirty="0" smtClean="0"/>
              <a:t>解决贫困学童饥饿问题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406" y="2357431"/>
            <a:ext cx="8229600" cy="435769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altLang="zh-CN" dirty="0" smtClean="0"/>
              <a:t>2011</a:t>
            </a:r>
            <a:r>
              <a:rPr lang="zh-CN" altLang="en-US" dirty="0" smtClean="0"/>
              <a:t>年</a:t>
            </a:r>
            <a:r>
              <a:rPr lang="en-US" altLang="zh-CN" dirty="0" smtClean="0"/>
              <a:t>4</a:t>
            </a:r>
            <a:r>
              <a:rPr lang="zh-CN" altLang="en-US" dirty="0" smtClean="0"/>
              <a:t>月</a:t>
            </a:r>
            <a:r>
              <a:rPr lang="en-US" altLang="zh-CN" dirty="0" smtClean="0"/>
              <a:t>2</a:t>
            </a:r>
            <a:r>
              <a:rPr lang="zh-CN" altLang="en-US" dirty="0" smtClean="0"/>
              <a:t>日</a:t>
            </a:r>
            <a:r>
              <a:rPr lang="zh-CN" altLang="en-US" dirty="0" smtClean="0"/>
              <a:t>，记者邓飞联合</a:t>
            </a:r>
            <a:r>
              <a:rPr lang="en-US" altLang="zh-CN" dirty="0" smtClean="0"/>
              <a:t>500</a:t>
            </a:r>
            <a:r>
              <a:rPr lang="zh-CN" altLang="en-US" dirty="0" smtClean="0"/>
              <a:t>名</a:t>
            </a:r>
            <a:r>
              <a:rPr lang="zh-CN" altLang="en-US" dirty="0" smtClean="0"/>
              <a:t>记者和中国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社会福利</a:t>
            </a:r>
            <a:r>
              <a:rPr lang="zh-CN" altLang="en-US" dirty="0" smtClean="0"/>
              <a:t>基金会发起的免费午餐基金公募</a:t>
            </a:r>
            <a:r>
              <a:rPr lang="zh-CN" altLang="en-US" dirty="0" smtClean="0"/>
              <a:t>计划：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倡议</a:t>
            </a:r>
            <a:r>
              <a:rPr lang="zh-CN" altLang="en-US" dirty="0" smtClean="0"/>
              <a:t>每天捐赠</a:t>
            </a:r>
            <a:r>
              <a:rPr lang="en-US" altLang="zh-CN" dirty="0" smtClean="0"/>
              <a:t>3</a:t>
            </a:r>
            <a:r>
              <a:rPr lang="zh-CN" altLang="en-US" dirty="0" smtClean="0"/>
              <a:t>元，为贫困学童提供免费</a:t>
            </a:r>
            <a:r>
              <a:rPr lang="zh-CN" altLang="en-US" dirty="0" smtClean="0"/>
              <a:t>午餐。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b="1" dirty="0" smtClean="0"/>
              <a:t>5</a:t>
            </a:r>
            <a:r>
              <a:rPr lang="zh-CN" altLang="en-US" b="1" dirty="0" smtClean="0"/>
              <a:t>年共募捐</a:t>
            </a:r>
            <a:r>
              <a:rPr lang="en-US" altLang="zh-CN" b="1" dirty="0" smtClean="0"/>
              <a:t>2.19</a:t>
            </a:r>
            <a:r>
              <a:rPr lang="zh-CN" altLang="en-US" b="1" dirty="0" smtClean="0"/>
              <a:t>亿元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>
              <a:lnSpc>
                <a:spcPct val="120000"/>
              </a:lnSpc>
            </a:pPr>
            <a:r>
              <a:rPr lang="zh-CN" altLang="en-US" dirty="0" smtClean="0"/>
              <a:t>成果：</a:t>
            </a:r>
            <a:endParaRPr lang="en-US" altLang="zh-CN" dirty="0" smtClean="0"/>
          </a:p>
          <a:p>
            <a:pPr lvl="1">
              <a:lnSpc>
                <a:spcPct val="120000"/>
              </a:lnSpc>
            </a:pPr>
            <a:r>
              <a:rPr lang="zh-CN" altLang="en-US" dirty="0" smtClean="0"/>
              <a:t>已有</a:t>
            </a:r>
            <a:r>
              <a:rPr lang="en-US" altLang="zh-CN" b="1" dirty="0" smtClean="0"/>
              <a:t>687</a:t>
            </a:r>
            <a:r>
              <a:rPr lang="zh-CN" altLang="en-US" b="1" dirty="0" smtClean="0"/>
              <a:t>所学校</a:t>
            </a:r>
            <a:r>
              <a:rPr lang="en-US" altLang="zh-CN" b="1" dirty="0" smtClean="0"/>
              <a:t>17</a:t>
            </a:r>
            <a:r>
              <a:rPr lang="zh-CN" altLang="en-US" b="1" dirty="0" smtClean="0"/>
              <a:t>万名乡村学生</a:t>
            </a:r>
            <a:r>
              <a:rPr lang="zh-CN" altLang="en-US" dirty="0" smtClean="0"/>
              <a:t>受益。</a:t>
            </a:r>
            <a:endParaRPr lang="en-US" altLang="zh-CN" dirty="0" smtClean="0"/>
          </a:p>
          <a:p>
            <a:pPr lvl="1">
              <a:lnSpc>
                <a:spcPct val="120000"/>
              </a:lnSpc>
            </a:pPr>
            <a:r>
              <a:rPr lang="en-US" altLang="zh-CN" dirty="0" smtClean="0"/>
              <a:t>2011</a:t>
            </a:r>
            <a:r>
              <a:rPr lang="zh-CN" altLang="en-US" dirty="0" smtClean="0"/>
              <a:t>年</a:t>
            </a:r>
            <a:r>
              <a:rPr lang="en-US" altLang="zh-CN" dirty="0" smtClean="0"/>
              <a:t>10</a:t>
            </a:r>
            <a:r>
              <a:rPr lang="zh-CN" altLang="en-US" dirty="0" smtClean="0"/>
              <a:t>月</a:t>
            </a:r>
            <a:r>
              <a:rPr lang="en-US" altLang="zh-CN" dirty="0" smtClean="0"/>
              <a:t>26</a:t>
            </a:r>
            <a:r>
              <a:rPr lang="zh-CN" altLang="en-US" dirty="0" smtClean="0"/>
              <a:t>日，国务院</a:t>
            </a:r>
            <a:r>
              <a:rPr lang="zh-CN" altLang="en-US" dirty="0" smtClean="0"/>
              <a:t>决定启动</a:t>
            </a:r>
            <a:r>
              <a:rPr lang="zh-CN" altLang="en-US" dirty="0" smtClean="0"/>
              <a:t>实施农村义务教育学生营养改善计划：中央</a:t>
            </a:r>
            <a:r>
              <a:rPr lang="zh-CN" altLang="en-US" b="1" dirty="0" smtClean="0"/>
              <a:t>每年拨款</a:t>
            </a:r>
            <a:r>
              <a:rPr lang="en-US" altLang="zh-CN" b="1" dirty="0" smtClean="0"/>
              <a:t>160</a:t>
            </a:r>
            <a:r>
              <a:rPr lang="zh-CN" altLang="en-US" b="1" dirty="0" smtClean="0"/>
              <a:t>多亿元</a:t>
            </a:r>
            <a:r>
              <a:rPr lang="zh-CN" altLang="en-US" dirty="0" smtClean="0"/>
              <a:t>，按照每生每天</a:t>
            </a:r>
            <a:r>
              <a:rPr lang="en-US" altLang="zh-CN" dirty="0" smtClean="0"/>
              <a:t>3</a:t>
            </a:r>
            <a:r>
              <a:rPr lang="zh-CN" altLang="en-US" dirty="0" smtClean="0"/>
              <a:t>元的标准为农村义务教育阶段学生提供营养膳食补助，普惠</a:t>
            </a:r>
            <a:r>
              <a:rPr lang="en-US" altLang="zh-CN" dirty="0" smtClean="0"/>
              <a:t>680</a:t>
            </a:r>
            <a:r>
              <a:rPr lang="zh-CN" altLang="en-US" dirty="0" smtClean="0"/>
              <a:t>个县市、约</a:t>
            </a:r>
            <a:r>
              <a:rPr lang="en-US" altLang="zh-CN" b="1" dirty="0" smtClean="0"/>
              <a:t>2600</a:t>
            </a:r>
            <a:r>
              <a:rPr lang="zh-CN" altLang="en-US" b="1" dirty="0" smtClean="0"/>
              <a:t>万在校学生</a:t>
            </a:r>
            <a:r>
              <a:rPr lang="zh-CN" altLang="en-US" dirty="0" smtClean="0"/>
              <a:t>。从“免费午餐”到农村义务教育学生营养改善计划，舆论普遍认为，民间探索引领了国家</a:t>
            </a:r>
            <a:r>
              <a:rPr lang="zh-CN" altLang="en-US" dirty="0" smtClean="0"/>
              <a:t>行动</a:t>
            </a:r>
            <a:r>
              <a:rPr lang="en-US" altLang="zh-CN" dirty="0" smtClean="0"/>
              <a:t> 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pic>
        <p:nvPicPr>
          <p:cNvPr id="46082" name="Picture 2" descr="http://e.hiphotos.baidu.com/baike/w%3D268%3Bg%3D0/sign=a06d615dde88d43ff0a996f44525b526/359b033b5bb5c9ea49a0c5cbdd39b6003af3b3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8244" y="1214421"/>
            <a:ext cx="2393173" cy="2786083"/>
          </a:xfrm>
          <a:prstGeom prst="rect">
            <a:avLst/>
          </a:prstGeom>
          <a:noFill/>
        </p:spPr>
      </p:pic>
      <p:pic>
        <p:nvPicPr>
          <p:cNvPr id="46084" name="Picture 4" descr="邓飞"/>
          <p:cNvPicPr>
            <a:picLocks noChangeAspect="1" noChangeArrowheads="1"/>
          </p:cNvPicPr>
          <p:nvPr/>
        </p:nvPicPr>
        <p:blipFill>
          <a:blip r:embed="rId3">
            <a:lum bright="20000" contrast="20000"/>
          </a:blip>
          <a:srcRect l="15159" t="11364" b="20260"/>
          <a:stretch>
            <a:fillRect/>
          </a:stretch>
        </p:blipFill>
        <p:spPr bwMode="auto">
          <a:xfrm>
            <a:off x="0" y="0"/>
            <a:ext cx="1884856" cy="2273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新慈善运动特点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1538" y="2075479"/>
            <a:ext cx="8286808" cy="4425355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资本：资本驱动</a:t>
            </a:r>
            <a:r>
              <a:rPr lang="zh-CN" altLang="en-US" dirty="0" smtClean="0"/>
              <a:t>与市场</a:t>
            </a:r>
            <a:r>
              <a:rPr lang="zh-CN" altLang="en-US" dirty="0" smtClean="0"/>
              <a:t>化</a:t>
            </a:r>
            <a:r>
              <a:rPr lang="zh-CN" altLang="en-US" dirty="0" smtClean="0"/>
              <a:t>运作</a:t>
            </a:r>
            <a:endParaRPr lang="en-US" altLang="zh-CN" dirty="0" smtClean="0"/>
          </a:p>
          <a:p>
            <a:r>
              <a:rPr lang="zh-CN" altLang="en-US" dirty="0" smtClean="0"/>
              <a:t>技术：互联网新技术</a:t>
            </a:r>
            <a:endParaRPr lang="en-US" altLang="zh-CN" dirty="0" smtClean="0"/>
          </a:p>
          <a:p>
            <a:r>
              <a:rPr lang="zh-CN" altLang="en-US" dirty="0" smtClean="0"/>
              <a:t>精英：社会</a:t>
            </a:r>
            <a:r>
              <a:rPr lang="zh-CN" altLang="en-US" dirty="0" smtClean="0"/>
              <a:t>精英与新阶层参与</a:t>
            </a:r>
            <a:r>
              <a:rPr lang="zh-CN" altLang="en-US" dirty="0" smtClean="0"/>
              <a:t>慈善</a:t>
            </a:r>
            <a:endParaRPr lang="en-US" altLang="zh-CN" dirty="0" smtClean="0"/>
          </a:p>
          <a:p>
            <a:r>
              <a:rPr lang="zh-CN" altLang="en-US" dirty="0" smtClean="0"/>
              <a:t>民主：人人志愿</a:t>
            </a:r>
            <a:r>
              <a:rPr lang="zh-CN" altLang="en-US" dirty="0" smtClean="0"/>
              <a:t>，</a:t>
            </a:r>
            <a:r>
              <a:rPr lang="zh-CN" altLang="en-US" dirty="0" smtClean="0"/>
              <a:t>去</a:t>
            </a:r>
            <a:r>
              <a:rPr lang="zh-CN" altLang="en-US" dirty="0" smtClean="0"/>
              <a:t>中心化与民主化</a:t>
            </a:r>
            <a:endParaRPr lang="en-US" altLang="zh-CN" dirty="0" smtClean="0"/>
          </a:p>
          <a:p>
            <a:r>
              <a:rPr lang="zh-CN" altLang="en-US" dirty="0" smtClean="0"/>
              <a:t>法治：依法治理与慈善透明化</a:t>
            </a:r>
            <a:endParaRPr lang="en-US" altLang="zh-CN" dirty="0" smtClean="0"/>
          </a:p>
          <a:p>
            <a:r>
              <a:rPr lang="zh-CN" altLang="en-US" dirty="0" smtClean="0"/>
              <a:t>创新：社会实验室，跨界协作解决</a:t>
            </a:r>
            <a:r>
              <a:rPr lang="zh-CN" altLang="en-US" dirty="0" smtClean="0"/>
              <a:t>社会问题</a:t>
            </a:r>
          </a:p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 rot="740937">
            <a:off x="7746462" y="210504"/>
            <a:ext cx="135732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600" b="1" i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专 业 志 善</a:t>
            </a:r>
            <a:endParaRPr lang="en-US" altLang="zh-CN" sz="1600" b="1" i="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Arial Narrow" pitchFamily="34" charset="0"/>
              </a:rPr>
              <a:t>Profession for Good</a:t>
            </a:r>
            <a:endParaRPr lang="zh-CN" altLang="en-US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5279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     </a:t>
            </a:r>
            <a:r>
              <a:rPr lang="zh-CN" altLang="en-US" dirty="0" smtClean="0"/>
              <a:t>             中国</a:t>
            </a:r>
            <a:r>
              <a:rPr lang="zh-CN" altLang="en-US" dirty="0" smtClean="0"/>
              <a:t>开启慈善法治新时代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314356" y="2260623"/>
          <a:ext cx="875823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740937">
            <a:off x="7746462" y="210504"/>
            <a:ext cx="135732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600" b="1" i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专 业 志 善</a:t>
            </a:r>
            <a:endParaRPr lang="en-US" altLang="zh-CN" sz="1600" b="1" i="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Arial Narrow" pitchFamily="34" charset="0"/>
              </a:rPr>
              <a:t>Profession for Good</a:t>
            </a:r>
            <a:endParaRPr lang="zh-CN" altLang="en-US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6" name="Picture 2" descr="《中华人民共和国慈善法》重点解读"/>
          <p:cNvPicPr>
            <a:picLocks noChangeAspect="1" noChangeArrowheads="1"/>
          </p:cNvPicPr>
          <p:nvPr/>
        </p:nvPicPr>
        <p:blipFill>
          <a:blip r:embed="rId6"/>
          <a:srcRect l="5637" t="2907" r="4172" b="6976"/>
          <a:stretch>
            <a:fillRect/>
          </a:stretch>
        </p:blipFill>
        <p:spPr bwMode="auto">
          <a:xfrm>
            <a:off x="0" y="-1"/>
            <a:ext cx="2285984" cy="29527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/>
          </p:nvPr>
        </p:nvSpPr>
        <p:spPr>
          <a:xfrm>
            <a:off x="-36513" y="-27384"/>
            <a:ext cx="9198059" cy="1152128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zh-CN" sz="3200" b="1" dirty="0">
                <a:latin typeface="微软雅黑" charset="0"/>
                <a:ea typeface="微软雅黑" charset="0"/>
                <a:cs typeface="微软雅黑" charset="0"/>
              </a:rPr>
              <a:t> </a:t>
            </a:r>
            <a:r>
              <a:rPr lang="zh-CN" altLang="en-US" sz="3200" b="1" dirty="0" smtClean="0">
                <a:latin typeface="微软雅黑" charset="0"/>
                <a:ea typeface="微软雅黑" charset="0"/>
                <a:cs typeface="微软雅黑" charset="0"/>
              </a:rPr>
              <a:t>新阶层参与专业志愿</a:t>
            </a:r>
            <a:r>
              <a:rPr lang="zh-CN" altLang="en-US" sz="2400" dirty="0" smtClean="0">
                <a:latin typeface="微软雅黑" charset="0"/>
                <a:ea typeface="微软雅黑" charset="0"/>
                <a:cs typeface="微软雅黑" charset="0"/>
              </a:rPr>
              <a:t>（</a:t>
            </a:r>
            <a:r>
              <a:rPr lang="en-US" altLang="zh-CN" sz="2400" dirty="0" smtClean="0">
                <a:latin typeface="微软雅黑" charset="0"/>
                <a:ea typeface="微软雅黑" charset="0"/>
                <a:cs typeface="微软雅黑" charset="0"/>
              </a:rPr>
              <a:t>Pro Bono</a:t>
            </a:r>
            <a:r>
              <a:rPr lang="zh-CN" altLang="en-US" sz="2400" dirty="0" smtClean="0">
                <a:latin typeface="微软雅黑" charset="0"/>
                <a:ea typeface="微软雅黑" charset="0"/>
                <a:cs typeface="微软雅黑" charset="0"/>
              </a:rPr>
              <a:t>）</a:t>
            </a:r>
            <a:endParaRPr lang="zh-CN" altLang="en-US" sz="3200" b="1" dirty="0">
              <a:latin typeface="微软雅黑" charset="0"/>
              <a:ea typeface="微软雅黑" charset="0"/>
              <a:cs typeface="微软雅黑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37017">
            <a:off x="6612877" y="206789"/>
            <a:ext cx="2455879" cy="252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24128" y="2780928"/>
            <a:ext cx="3384376" cy="38318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拉丁语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Pro Bono 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Publico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（简称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Pro Bono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），为了公共利益而无偿提供专业服务，起源于法律和医疗服务。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当代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Pro Bono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拓展专业人士为公共管理、社会治理、公民社会能力建设、社区发展、扶贫与可持续发展等领域提供的无偿专业服务。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3365" y="2303550"/>
            <a:ext cx="6070803" cy="4293802"/>
            <a:chOff x="-24399" y="0"/>
            <a:chExt cx="8242930" cy="3902169"/>
          </a:xfrm>
        </p:grpSpPr>
        <p:sp>
          <p:nvSpPr>
            <p:cNvPr id="13" name="Arc 2"/>
            <p:cNvSpPr>
              <a:spLocks/>
            </p:cNvSpPr>
            <p:nvPr/>
          </p:nvSpPr>
          <p:spPr bwMode="auto">
            <a:xfrm>
              <a:off x="3314744" y="140494"/>
              <a:ext cx="4589462" cy="3442097"/>
            </a:xfrm>
            <a:custGeom>
              <a:avLst/>
              <a:gdLst>
                <a:gd name="T0" fmla="*/ -9570940 w 21600"/>
                <a:gd name="T1" fmla="*/ 0 h 21600"/>
                <a:gd name="T2" fmla="*/ 2147483647 w 21600"/>
                <a:gd name="T3" fmla="*/ 2147483647 h 21600"/>
                <a:gd name="T4" fmla="*/ -9570940 w 21600"/>
                <a:gd name="T5" fmla="*/ 0 h 21600"/>
                <a:gd name="T6" fmla="*/ 2147483647 w 21600"/>
                <a:gd name="T7" fmla="*/ 2147483647 h 21600"/>
                <a:gd name="T8" fmla="*/ 0 w 21600"/>
                <a:gd name="T9" fmla="*/ 2147483647 h 21600"/>
                <a:gd name="T10" fmla="*/ -957094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adFill rotWithShape="1">
              <a:gsLst>
                <a:gs pos="0">
                  <a:srgbClr val="744717"/>
                </a:gs>
                <a:gs pos="100000">
                  <a:srgbClr val="FF9933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1400"/>
            </a:p>
          </p:txBody>
        </p:sp>
        <p:sp>
          <p:nvSpPr>
            <p:cNvPr id="14" name="Arc 3"/>
            <p:cNvSpPr>
              <a:spLocks/>
            </p:cNvSpPr>
            <p:nvPr/>
          </p:nvSpPr>
          <p:spPr bwMode="auto">
            <a:xfrm>
              <a:off x="3314745" y="1218010"/>
              <a:ext cx="3152775" cy="2364581"/>
            </a:xfrm>
            <a:custGeom>
              <a:avLst/>
              <a:gdLst>
                <a:gd name="T0" fmla="*/ -3110446 w 21600"/>
                <a:gd name="T1" fmla="*/ 0 h 21600"/>
                <a:gd name="T2" fmla="*/ 2147483647 w 21600"/>
                <a:gd name="T3" fmla="*/ 2147483647 h 21600"/>
                <a:gd name="T4" fmla="*/ -3110446 w 21600"/>
                <a:gd name="T5" fmla="*/ 0 h 21600"/>
                <a:gd name="T6" fmla="*/ 2147483647 w 21600"/>
                <a:gd name="T7" fmla="*/ 2147483647 h 21600"/>
                <a:gd name="T8" fmla="*/ 0 w 21600"/>
                <a:gd name="T9" fmla="*/ 2147483647 h 21600"/>
                <a:gd name="T10" fmla="*/ -3110446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adFill rotWithShape="1">
              <a:gsLst>
                <a:gs pos="0">
                  <a:srgbClr val="742F00"/>
                </a:gs>
                <a:gs pos="100000">
                  <a:srgbClr val="FF6600"/>
                </a:gs>
              </a:gsLst>
              <a:lin ang="2700000" scaled="1"/>
            </a:gradFill>
            <a:ln w="127000" cmpd="sng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400"/>
            </a:p>
          </p:txBody>
        </p:sp>
        <p:sp>
          <p:nvSpPr>
            <p:cNvPr id="15" name="Arc 4"/>
            <p:cNvSpPr>
              <a:spLocks/>
            </p:cNvSpPr>
            <p:nvPr/>
          </p:nvSpPr>
          <p:spPr bwMode="auto">
            <a:xfrm>
              <a:off x="3314745" y="2165747"/>
              <a:ext cx="1895475" cy="1421606"/>
            </a:xfrm>
            <a:custGeom>
              <a:avLst/>
              <a:gdLst>
                <a:gd name="T0" fmla="*/ -677632 w 21600"/>
                <a:gd name="T1" fmla="*/ 0 h 21600"/>
                <a:gd name="T2" fmla="*/ 2147483647 w 21600"/>
                <a:gd name="T3" fmla="*/ 2147483647 h 21600"/>
                <a:gd name="T4" fmla="*/ -677632 w 21600"/>
                <a:gd name="T5" fmla="*/ 0 h 21600"/>
                <a:gd name="T6" fmla="*/ 2147483647 w 21600"/>
                <a:gd name="T7" fmla="*/ 2147483647 h 21600"/>
                <a:gd name="T8" fmla="*/ 0 w 21600"/>
                <a:gd name="T9" fmla="*/ 2147483647 h 21600"/>
                <a:gd name="T10" fmla="*/ -677632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adFill rotWithShape="1">
              <a:gsLst>
                <a:gs pos="0">
                  <a:srgbClr val="4C000F"/>
                </a:gs>
                <a:gs pos="100000">
                  <a:srgbClr val="A50021"/>
                </a:gs>
              </a:gsLst>
              <a:lin ang="2700000" scaled="1"/>
            </a:gradFill>
            <a:ln w="127000" cmpd="sng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400"/>
            </a:p>
          </p:txBody>
        </p:sp>
        <p:sp>
          <p:nvSpPr>
            <p:cNvPr id="16" name="Arc 5"/>
            <p:cNvSpPr>
              <a:spLocks/>
            </p:cNvSpPr>
            <p:nvPr/>
          </p:nvSpPr>
          <p:spPr bwMode="auto">
            <a:xfrm>
              <a:off x="3324269" y="145256"/>
              <a:ext cx="3535362" cy="3442097"/>
            </a:xfrm>
            <a:custGeom>
              <a:avLst/>
              <a:gdLst>
                <a:gd name="T0" fmla="*/ -9622824 w 16633"/>
                <a:gd name="T1" fmla="*/ 0 h 21600"/>
                <a:gd name="T2" fmla="*/ 2147483647 w 16633"/>
                <a:gd name="T3" fmla="*/ 2147483647 h 21600"/>
                <a:gd name="T4" fmla="*/ -9622824 w 16633"/>
                <a:gd name="T5" fmla="*/ 0 h 21600"/>
                <a:gd name="T6" fmla="*/ 2147483647 w 16633"/>
                <a:gd name="T7" fmla="*/ 2147483647 h 21600"/>
                <a:gd name="T8" fmla="*/ 0 w 16633"/>
                <a:gd name="T9" fmla="*/ 2147483647 h 21600"/>
                <a:gd name="T10" fmla="*/ -9622824 w 16633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633"/>
                <a:gd name="T19" fmla="*/ 0 h 21600"/>
                <a:gd name="T20" fmla="*/ 16633 w 16633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633" h="21600">
                  <a:moveTo>
                    <a:pt x="-1" y="0"/>
                  </a:moveTo>
                  <a:cubicBezTo>
                    <a:pt x="6431" y="0"/>
                    <a:pt x="12529" y="2866"/>
                    <a:pt x="16632" y="7819"/>
                  </a:cubicBezTo>
                </a:path>
                <a:path w="16633" h="21600">
                  <a:moveTo>
                    <a:pt x="-1" y="0"/>
                  </a:moveTo>
                  <a:cubicBezTo>
                    <a:pt x="6431" y="0"/>
                    <a:pt x="12529" y="2866"/>
                    <a:pt x="16632" y="7819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adFill rotWithShape="1">
              <a:gsLst>
                <a:gs pos="0">
                  <a:srgbClr val="FF7FBF"/>
                </a:gs>
                <a:gs pos="100000">
                  <a:srgbClr val="743A57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1400"/>
            </a:p>
          </p:txBody>
        </p:sp>
        <p:sp>
          <p:nvSpPr>
            <p:cNvPr id="17" name="Arc 6"/>
            <p:cNvSpPr>
              <a:spLocks/>
            </p:cNvSpPr>
            <p:nvPr/>
          </p:nvSpPr>
          <p:spPr bwMode="auto">
            <a:xfrm>
              <a:off x="3305219" y="1215629"/>
              <a:ext cx="2444750" cy="2364581"/>
            </a:xfrm>
            <a:custGeom>
              <a:avLst/>
              <a:gdLst>
                <a:gd name="T0" fmla="*/ -3108025 w 16756"/>
                <a:gd name="T1" fmla="*/ 0 h 21600"/>
                <a:gd name="T2" fmla="*/ 2147483647 w 16756"/>
                <a:gd name="T3" fmla="*/ 2147483647 h 21600"/>
                <a:gd name="T4" fmla="*/ -3108025 w 16756"/>
                <a:gd name="T5" fmla="*/ 0 h 21600"/>
                <a:gd name="T6" fmla="*/ 2147483647 w 16756"/>
                <a:gd name="T7" fmla="*/ 2147483647 h 21600"/>
                <a:gd name="T8" fmla="*/ 0 w 16756"/>
                <a:gd name="T9" fmla="*/ 2147483647 h 21600"/>
                <a:gd name="T10" fmla="*/ -3108025 w 16756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756"/>
                <a:gd name="T19" fmla="*/ 0 h 21600"/>
                <a:gd name="T20" fmla="*/ 16756 w 16756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756" h="21600">
                  <a:moveTo>
                    <a:pt x="-1" y="0"/>
                  </a:moveTo>
                  <a:cubicBezTo>
                    <a:pt x="6500" y="0"/>
                    <a:pt x="12654" y="2927"/>
                    <a:pt x="16756" y="7969"/>
                  </a:cubicBezTo>
                </a:path>
                <a:path w="16756" h="21600">
                  <a:moveTo>
                    <a:pt x="-1" y="0"/>
                  </a:moveTo>
                  <a:cubicBezTo>
                    <a:pt x="6500" y="0"/>
                    <a:pt x="12654" y="2927"/>
                    <a:pt x="16756" y="7969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adFill rotWithShape="1">
              <a:gsLst>
                <a:gs pos="0">
                  <a:srgbClr val="FF1389"/>
                </a:gs>
                <a:gs pos="100000">
                  <a:srgbClr val="74083F"/>
                </a:gs>
              </a:gsLst>
              <a:path path="rect">
                <a:fillToRect l="100000" b="100000"/>
              </a:path>
            </a:gradFill>
            <a:ln w="127000" cmpd="sng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400"/>
            </a:p>
          </p:txBody>
        </p:sp>
        <p:sp>
          <p:nvSpPr>
            <p:cNvPr id="18" name="Arc 7"/>
            <p:cNvSpPr>
              <a:spLocks/>
            </p:cNvSpPr>
            <p:nvPr/>
          </p:nvSpPr>
          <p:spPr bwMode="auto">
            <a:xfrm>
              <a:off x="3305220" y="2170510"/>
              <a:ext cx="1462087" cy="1421606"/>
            </a:xfrm>
            <a:custGeom>
              <a:avLst/>
              <a:gdLst>
                <a:gd name="T0" fmla="*/ -677644 w 16661"/>
                <a:gd name="T1" fmla="*/ 0 h 21600"/>
                <a:gd name="T2" fmla="*/ 2147483647 w 16661"/>
                <a:gd name="T3" fmla="*/ 2147483647 h 21600"/>
                <a:gd name="T4" fmla="*/ -677644 w 16661"/>
                <a:gd name="T5" fmla="*/ 0 h 21600"/>
                <a:gd name="T6" fmla="*/ 2147483647 w 16661"/>
                <a:gd name="T7" fmla="*/ 2147483647 h 21600"/>
                <a:gd name="T8" fmla="*/ 0 w 16661"/>
                <a:gd name="T9" fmla="*/ 2147483647 h 21600"/>
                <a:gd name="T10" fmla="*/ -677644 w 16661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661"/>
                <a:gd name="T19" fmla="*/ 0 h 21600"/>
                <a:gd name="T20" fmla="*/ 16661 w 16661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661" h="21600">
                  <a:moveTo>
                    <a:pt x="-1" y="0"/>
                  </a:moveTo>
                  <a:cubicBezTo>
                    <a:pt x="6447" y="0"/>
                    <a:pt x="12557" y="2880"/>
                    <a:pt x="16660" y="7853"/>
                  </a:cubicBezTo>
                </a:path>
                <a:path w="16661" h="21600">
                  <a:moveTo>
                    <a:pt x="-1" y="0"/>
                  </a:moveTo>
                  <a:cubicBezTo>
                    <a:pt x="6447" y="0"/>
                    <a:pt x="12557" y="2880"/>
                    <a:pt x="16660" y="7853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adFill rotWithShape="1">
              <a:gsLst>
                <a:gs pos="0">
                  <a:srgbClr val="990033"/>
                </a:gs>
                <a:gs pos="100000">
                  <a:srgbClr val="470017"/>
                </a:gs>
              </a:gsLst>
              <a:path path="rect">
                <a:fillToRect l="100000" b="100000"/>
              </a:path>
            </a:gradFill>
            <a:ln w="127000" cmpd="sng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400"/>
            </a:p>
          </p:txBody>
        </p:sp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596944" y="2316218"/>
              <a:ext cx="2559050" cy="1117091"/>
            </a:xfrm>
            <a:prstGeom prst="rect">
              <a:avLst/>
            </a:prstGeom>
            <a:gradFill rotWithShape="1">
              <a:gsLst>
                <a:gs pos="0">
                  <a:srgbClr val="990033"/>
                </a:gs>
                <a:gs pos="100000">
                  <a:srgbClr val="650021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180975">
                <a:buFont typeface="Arial" charset="0"/>
                <a:buChar char="•"/>
              </a:pPr>
              <a:r>
                <a:rPr lang="en-US" altLang="zh-CN" sz="1400" b="1" dirty="0">
                  <a:solidFill>
                    <a:srgbClr val="FFFFFF"/>
                  </a:solidFill>
                  <a:latin typeface="微软雅黑" charset="0"/>
                  <a:ea typeface="微软雅黑" charset="0"/>
                  <a:cs typeface="微软雅黑" charset="0"/>
                  <a:sym typeface="微软雅黑" charset="0"/>
                </a:rPr>
                <a:t> </a:t>
              </a:r>
              <a:r>
                <a:rPr lang="zh-CN" altLang="en-US" sz="1400" b="1" dirty="0">
                  <a:solidFill>
                    <a:srgbClr val="FFFFFF"/>
                  </a:solidFill>
                  <a:latin typeface="微软雅黑" charset="0"/>
                  <a:ea typeface="微软雅黑" charset="0"/>
                  <a:cs typeface="微软雅黑" charset="0"/>
                  <a:sym typeface="微软雅黑" charset="0"/>
                </a:rPr>
                <a:t>体力</a:t>
              </a:r>
              <a:r>
                <a:rPr lang="zh-CN" altLang="en-US" sz="1400" b="1" dirty="0" smtClean="0">
                  <a:solidFill>
                    <a:srgbClr val="FFFFFF"/>
                  </a:solidFill>
                  <a:latin typeface="微软雅黑" charset="0"/>
                  <a:ea typeface="微软雅黑" charset="0"/>
                  <a:cs typeface="微软雅黑" charset="0"/>
                  <a:sym typeface="微软雅黑" charset="0"/>
                </a:rPr>
                <a:t>服务</a:t>
              </a:r>
              <a:r>
                <a:rPr lang="en-US" altLang="zh-CN" sz="1400" b="1" dirty="0" smtClean="0">
                  <a:solidFill>
                    <a:srgbClr val="FFFFFF"/>
                  </a:solidFill>
                  <a:latin typeface="微软雅黑" charset="0"/>
                  <a:ea typeface="微软雅黑" charset="0"/>
                  <a:cs typeface="微软雅黑" charset="0"/>
                  <a:sym typeface="微软雅黑" charset="0"/>
                </a:rPr>
                <a:t/>
              </a:r>
              <a:br>
                <a:rPr lang="en-US" altLang="zh-CN" sz="1400" b="1" dirty="0" smtClean="0">
                  <a:solidFill>
                    <a:srgbClr val="FFFFFF"/>
                  </a:solidFill>
                  <a:latin typeface="微软雅黑" charset="0"/>
                  <a:ea typeface="微软雅黑" charset="0"/>
                  <a:cs typeface="微软雅黑" charset="0"/>
                  <a:sym typeface="微软雅黑" charset="0"/>
                </a:rPr>
              </a:br>
              <a:r>
                <a:rPr lang="en-US" altLang="zh-CN" sz="1400" b="1" dirty="0" smtClean="0">
                  <a:solidFill>
                    <a:srgbClr val="FFFFFF"/>
                  </a:solidFill>
                  <a:latin typeface="微软雅黑" charset="0"/>
                  <a:ea typeface="微软雅黑" charset="0"/>
                  <a:cs typeface="微软雅黑" charset="0"/>
                  <a:sym typeface="微软雅黑" charset="0"/>
                </a:rPr>
                <a:t>  </a:t>
              </a:r>
              <a:r>
                <a:rPr lang="zh-CN" altLang="en-US" sz="1400" b="1" dirty="0" smtClean="0">
                  <a:solidFill>
                    <a:srgbClr val="FFFFFF"/>
                  </a:solidFill>
                  <a:latin typeface="微软雅黑" charset="0"/>
                  <a:ea typeface="微软雅黑" charset="0"/>
                  <a:cs typeface="微软雅黑" charset="0"/>
                  <a:sym typeface="微软雅黑" charset="0"/>
                </a:rPr>
                <a:t>爱心慈善</a:t>
              </a:r>
              <a:endParaRPr lang="en-US" altLang="zh-CN" sz="1400" b="1" dirty="0" smtClean="0">
                <a:solidFill>
                  <a:srgbClr val="FFFFFF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endParaRPr>
            </a:p>
            <a:p>
              <a:pPr marL="180975">
                <a:buFont typeface="Arial" charset="0"/>
                <a:buChar char="•"/>
              </a:pPr>
              <a:r>
                <a:rPr lang="en-US" altLang="zh-CN" sz="1400" b="1" dirty="0" smtClean="0">
                  <a:solidFill>
                    <a:srgbClr val="FFFFFF"/>
                  </a:solidFill>
                  <a:latin typeface="微软雅黑" charset="0"/>
                  <a:ea typeface="微软雅黑" charset="0"/>
                  <a:cs typeface="微软雅黑" charset="0"/>
                  <a:sym typeface="微软雅黑" charset="0"/>
                </a:rPr>
                <a:t>Hands-on Volunteer</a:t>
              </a:r>
              <a:endParaRPr lang="en-US" sz="1400" b="1" dirty="0">
                <a:solidFill>
                  <a:srgbClr val="FFFFFF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endParaRPr>
            </a:p>
          </p:txBody>
        </p:sp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565194" y="1268945"/>
              <a:ext cx="2593975" cy="907637"/>
            </a:xfrm>
            <a:prstGeom prst="rect">
              <a:avLst/>
            </a:prstGeom>
            <a:gradFill rotWithShape="1">
              <a:gsLst>
                <a:gs pos="0">
                  <a:srgbClr val="FF1389"/>
                </a:gs>
                <a:gs pos="100000">
                  <a:srgbClr val="A70C5B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180975">
                <a:buFont typeface="Arial" charset="0"/>
                <a:buChar char="•"/>
                <a:tabLst>
                  <a:tab pos="85725" algn="l"/>
                </a:tabLst>
              </a:pPr>
              <a:r>
                <a:rPr lang="en-US" altLang="zh-CN" sz="1400" b="1" dirty="0">
                  <a:solidFill>
                    <a:srgbClr val="FFFFFF"/>
                  </a:solidFill>
                  <a:latin typeface="微软雅黑" charset="0"/>
                  <a:ea typeface="微软雅黑" charset="0"/>
                  <a:cs typeface="微软雅黑" charset="0"/>
                  <a:sym typeface="微软雅黑" charset="0"/>
                </a:rPr>
                <a:t> </a:t>
              </a:r>
              <a:r>
                <a:rPr lang="zh-CN" altLang="en-US" sz="1400" b="1" dirty="0" smtClean="0">
                  <a:solidFill>
                    <a:srgbClr val="FFFFFF"/>
                  </a:solidFill>
                  <a:latin typeface="微软雅黑" charset="0"/>
                  <a:ea typeface="微软雅黑" charset="0"/>
                  <a:cs typeface="微软雅黑" charset="0"/>
                  <a:sym typeface="微软雅黑" charset="0"/>
                </a:rPr>
                <a:t>技术服务</a:t>
              </a:r>
              <a:r>
                <a:rPr lang="en-US" altLang="zh-CN" sz="1400" b="1" dirty="0" smtClean="0">
                  <a:solidFill>
                    <a:srgbClr val="FFFFFF"/>
                  </a:solidFill>
                  <a:latin typeface="微软雅黑" charset="0"/>
                  <a:ea typeface="微软雅黑" charset="0"/>
                  <a:cs typeface="微软雅黑" charset="0"/>
                  <a:sym typeface="微软雅黑" charset="0"/>
                </a:rPr>
                <a:t/>
              </a:r>
              <a:br>
                <a:rPr lang="en-US" altLang="zh-CN" sz="1400" b="1" dirty="0" smtClean="0">
                  <a:solidFill>
                    <a:srgbClr val="FFFFFF"/>
                  </a:solidFill>
                  <a:latin typeface="微软雅黑" charset="0"/>
                  <a:ea typeface="微软雅黑" charset="0"/>
                  <a:cs typeface="微软雅黑" charset="0"/>
                  <a:sym typeface="微软雅黑" charset="0"/>
                </a:rPr>
              </a:br>
              <a:r>
                <a:rPr lang="en-US" altLang="zh-CN" sz="1400" b="1" dirty="0" smtClean="0">
                  <a:solidFill>
                    <a:srgbClr val="FFFFFF"/>
                  </a:solidFill>
                  <a:latin typeface="微软雅黑" charset="0"/>
                  <a:ea typeface="微软雅黑" charset="0"/>
                  <a:cs typeface="微软雅黑" charset="0"/>
                  <a:sym typeface="微软雅黑" charset="0"/>
                </a:rPr>
                <a:t>  </a:t>
              </a:r>
              <a:r>
                <a:rPr lang="zh-CN" altLang="en-US" sz="1400" b="1" dirty="0" smtClean="0">
                  <a:solidFill>
                    <a:srgbClr val="FFFFFF"/>
                  </a:solidFill>
                  <a:latin typeface="微软雅黑" charset="0"/>
                  <a:ea typeface="微软雅黑" charset="0"/>
                  <a:cs typeface="微软雅黑" charset="0"/>
                  <a:sym typeface="微软雅黑" charset="0"/>
                </a:rPr>
                <a:t>专业解决</a:t>
              </a:r>
              <a:endParaRPr lang="en-US" altLang="zh-CN" sz="1400" b="1" dirty="0" smtClean="0">
                <a:solidFill>
                  <a:srgbClr val="FFFFFF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endParaRPr>
            </a:p>
            <a:p>
              <a:pPr marL="180975">
                <a:buFont typeface="Arial" charset="0"/>
                <a:buChar char="•"/>
                <a:tabLst>
                  <a:tab pos="85725" algn="l"/>
                </a:tabLst>
              </a:pPr>
              <a:r>
                <a:rPr lang="en-US" altLang="zh-CN" sz="1400" b="1" dirty="0" smtClean="0">
                  <a:solidFill>
                    <a:srgbClr val="FFFFFF"/>
                  </a:solidFill>
                  <a:latin typeface="微软雅黑" charset="0"/>
                  <a:ea typeface="微软雅黑" charset="0"/>
                  <a:cs typeface="微软雅黑" charset="0"/>
                  <a:sym typeface="微软雅黑" charset="0"/>
                </a:rPr>
                <a:t>Skilled Volunteer</a:t>
              </a:r>
              <a:endParaRPr lang="en-US" sz="1400" b="1" dirty="0">
                <a:solidFill>
                  <a:srgbClr val="FFFFFF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endParaRPr>
            </a:p>
          </p:txBody>
        </p:sp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>
              <a:off x="562019" y="151854"/>
              <a:ext cx="2593975" cy="977455"/>
            </a:xfrm>
            <a:prstGeom prst="rect">
              <a:avLst/>
            </a:prstGeom>
            <a:gradFill rotWithShape="1">
              <a:gsLst>
                <a:gs pos="0">
                  <a:srgbClr val="FF7FBF"/>
                </a:gs>
                <a:gs pos="100000">
                  <a:srgbClr val="A7537D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180975">
                <a:buFont typeface="Arial" charset="0"/>
                <a:buChar char="•"/>
              </a:pPr>
              <a:r>
                <a:rPr lang="en-US" altLang="zh-CN" sz="1400" b="1" dirty="0">
                  <a:solidFill>
                    <a:srgbClr val="FFFFFF"/>
                  </a:solidFill>
                  <a:latin typeface="微软雅黑" charset="0"/>
                  <a:ea typeface="微软雅黑" charset="0"/>
                  <a:cs typeface="微软雅黑" charset="0"/>
                  <a:sym typeface="微软雅黑" charset="0"/>
                </a:rPr>
                <a:t> </a:t>
              </a:r>
              <a:r>
                <a:rPr lang="zh-CN" altLang="en-US" sz="1400" b="1" dirty="0">
                  <a:solidFill>
                    <a:srgbClr val="FFFFFF"/>
                  </a:solidFill>
                  <a:latin typeface="微软雅黑" charset="0"/>
                  <a:ea typeface="微软雅黑" charset="0"/>
                  <a:cs typeface="微软雅黑" charset="0"/>
                  <a:sym typeface="微软雅黑" charset="0"/>
                </a:rPr>
                <a:t>智能</a:t>
              </a:r>
              <a:r>
                <a:rPr lang="zh-CN" altLang="en-US" sz="1400" b="1" dirty="0" smtClean="0">
                  <a:solidFill>
                    <a:srgbClr val="FFFFFF"/>
                  </a:solidFill>
                  <a:latin typeface="微软雅黑" charset="0"/>
                  <a:ea typeface="微软雅黑" charset="0"/>
                  <a:cs typeface="微软雅黑" charset="0"/>
                  <a:sym typeface="微软雅黑" charset="0"/>
                </a:rPr>
                <a:t>服务</a:t>
              </a:r>
              <a:r>
                <a:rPr lang="en-US" altLang="zh-CN" sz="1400" b="1" dirty="0" smtClean="0">
                  <a:solidFill>
                    <a:srgbClr val="FFFFFF"/>
                  </a:solidFill>
                  <a:latin typeface="微软雅黑" charset="0"/>
                  <a:ea typeface="微软雅黑" charset="0"/>
                  <a:cs typeface="微软雅黑" charset="0"/>
                  <a:sym typeface="微软雅黑" charset="0"/>
                </a:rPr>
                <a:t/>
              </a:r>
              <a:br>
                <a:rPr lang="en-US" altLang="zh-CN" sz="1400" b="1" dirty="0" smtClean="0">
                  <a:solidFill>
                    <a:srgbClr val="FFFFFF"/>
                  </a:solidFill>
                  <a:latin typeface="微软雅黑" charset="0"/>
                  <a:ea typeface="微软雅黑" charset="0"/>
                  <a:cs typeface="微软雅黑" charset="0"/>
                  <a:sym typeface="微软雅黑" charset="0"/>
                </a:rPr>
              </a:br>
              <a:r>
                <a:rPr lang="en-US" altLang="zh-CN" sz="1400" b="1" dirty="0" smtClean="0">
                  <a:solidFill>
                    <a:srgbClr val="FFFFFF"/>
                  </a:solidFill>
                  <a:latin typeface="微软雅黑" charset="0"/>
                  <a:ea typeface="微软雅黑" charset="0"/>
                  <a:cs typeface="微软雅黑" charset="0"/>
                  <a:sym typeface="微软雅黑" charset="0"/>
                </a:rPr>
                <a:t>  </a:t>
              </a:r>
              <a:r>
                <a:rPr lang="zh-CN" altLang="en-US" sz="1400" b="1" dirty="0" smtClean="0">
                  <a:solidFill>
                    <a:srgbClr val="FFFFFF"/>
                  </a:solidFill>
                  <a:latin typeface="微软雅黑" charset="0"/>
                  <a:ea typeface="微软雅黑" charset="0"/>
                  <a:cs typeface="微软雅黑" charset="0"/>
                  <a:sym typeface="微软雅黑" charset="0"/>
                </a:rPr>
                <a:t>社会创新</a:t>
              </a:r>
              <a:endParaRPr lang="en-US" altLang="zh-CN" sz="1400" b="1" dirty="0" smtClean="0">
                <a:solidFill>
                  <a:srgbClr val="FFFFFF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endParaRPr>
            </a:p>
            <a:p>
              <a:pPr marL="180975">
                <a:buFont typeface="Arial" charset="0"/>
                <a:buChar char="•"/>
              </a:pPr>
              <a:r>
                <a:rPr lang="en-US" altLang="zh-CN" sz="1400" b="1" dirty="0" smtClean="0">
                  <a:solidFill>
                    <a:srgbClr val="FFFFFF"/>
                  </a:solidFill>
                  <a:latin typeface="微软雅黑" charset="0"/>
                  <a:ea typeface="微软雅黑" charset="0"/>
                  <a:cs typeface="微软雅黑" charset="0"/>
                  <a:sym typeface="微软雅黑" charset="0"/>
                </a:rPr>
                <a:t>Pro Bono</a:t>
              </a:r>
              <a:endParaRPr lang="en-US" sz="1400" b="1" dirty="0">
                <a:solidFill>
                  <a:srgbClr val="FFFFFF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endParaRPr>
            </a:p>
          </p:txBody>
        </p:sp>
        <p:sp>
          <p:nvSpPr>
            <p:cNvPr id="22" name="Line 11"/>
            <p:cNvSpPr>
              <a:spLocks noChangeShapeType="1"/>
            </p:cNvSpPr>
            <p:nvPr/>
          </p:nvSpPr>
          <p:spPr bwMode="auto">
            <a:xfrm flipV="1">
              <a:off x="209594" y="0"/>
              <a:ext cx="1" cy="372546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1400"/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 rot="16200000">
              <a:off x="-249867" y="1647989"/>
              <a:ext cx="869707" cy="4187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zh-CN" altLang="en-US" sz="1400" b="1">
                  <a:solidFill>
                    <a:srgbClr val="000000"/>
                  </a:solidFill>
                  <a:latin typeface="微软雅黑" charset="0"/>
                  <a:ea typeface="微软雅黑" charset="0"/>
                  <a:cs typeface="微软雅黑" charset="0"/>
                  <a:sym typeface="微软雅黑" charset="0"/>
                </a:rPr>
                <a:t>社会投资</a:t>
              </a:r>
              <a:r>
                <a:rPr lang="en-US" sz="1400" b="1">
                  <a:solidFill>
                    <a:srgbClr val="000000"/>
                  </a:solidFill>
                  <a:latin typeface="微软雅黑" charset="0"/>
                  <a:ea typeface="微软雅黑" charset="0"/>
                  <a:cs typeface="微软雅黑" charset="0"/>
                  <a:sym typeface="微软雅黑" charset="0"/>
                </a:rPr>
                <a:t> </a:t>
              </a:r>
            </a:p>
          </p:txBody>
        </p:sp>
        <p:sp>
          <p:nvSpPr>
            <p:cNvPr id="24" name="Line 13"/>
            <p:cNvSpPr>
              <a:spLocks noChangeShapeType="1"/>
            </p:cNvSpPr>
            <p:nvPr/>
          </p:nvSpPr>
          <p:spPr bwMode="auto">
            <a:xfrm flipV="1">
              <a:off x="3314744" y="2403872"/>
              <a:ext cx="4265612" cy="1178719"/>
            </a:xfrm>
            <a:prstGeom prst="line">
              <a:avLst/>
            </a:prstGeom>
            <a:noFill/>
            <a:ln w="12700">
              <a:solidFill>
                <a:srgbClr val="FFFFFF">
                  <a:alpha val="50195"/>
                </a:srgb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1400"/>
            </a:p>
          </p:txBody>
        </p:sp>
        <p:sp>
          <p:nvSpPr>
            <p:cNvPr id="25" name="Text Box 17"/>
            <p:cNvSpPr>
              <a:spLocks noChangeArrowheads="1"/>
            </p:cNvSpPr>
            <p:nvPr/>
          </p:nvSpPr>
          <p:spPr bwMode="auto">
            <a:xfrm>
              <a:off x="3345597" y="1527977"/>
              <a:ext cx="1236720" cy="279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Wingdings" charset="0"/>
                <a:buChar char="l"/>
              </a:pPr>
              <a:r>
                <a:rPr lang="en-US" altLang="zh-CN" sz="1400" b="1">
                  <a:solidFill>
                    <a:srgbClr val="FFFFFF"/>
                  </a:solidFill>
                  <a:latin typeface="微软雅黑" charset="0"/>
                  <a:ea typeface="微软雅黑" charset="0"/>
                  <a:cs typeface="微软雅黑" charset="0"/>
                  <a:sym typeface="微软雅黑" charset="0"/>
                </a:rPr>
                <a:t> </a:t>
              </a:r>
              <a:r>
                <a:rPr lang="zh-CN" altLang="en-US" sz="1400" b="1">
                  <a:solidFill>
                    <a:srgbClr val="FFFFFF"/>
                  </a:solidFill>
                  <a:latin typeface="微软雅黑" charset="0"/>
                  <a:ea typeface="微软雅黑" charset="0"/>
                  <a:cs typeface="微软雅黑" charset="0"/>
                  <a:sym typeface="微软雅黑" charset="0"/>
                </a:rPr>
                <a:t>做好事</a:t>
              </a:r>
              <a:endParaRPr lang="zh-CN" altLang="en-US" sz="1400" b="1">
                <a:solidFill>
                  <a:srgbClr val="FFFFFF"/>
                </a:solidFill>
                <a:latin typeface="微软雅黑" charset="0"/>
                <a:ea typeface="HY견고딕" charset="0"/>
                <a:cs typeface="HY견고딕" charset="0"/>
                <a:sym typeface="微软雅黑" charset="0"/>
              </a:endParaRPr>
            </a:p>
          </p:txBody>
        </p:sp>
        <p:sp>
          <p:nvSpPr>
            <p:cNvPr id="26" name="Text Box 18"/>
            <p:cNvSpPr>
              <a:spLocks noChangeArrowheads="1"/>
            </p:cNvSpPr>
            <p:nvPr/>
          </p:nvSpPr>
          <p:spPr bwMode="auto">
            <a:xfrm>
              <a:off x="3304693" y="431127"/>
              <a:ext cx="1480494" cy="279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Wingdings" charset="0"/>
                <a:buChar char="l"/>
              </a:pPr>
              <a:r>
                <a:rPr lang="en-US" altLang="zh-CN" sz="1400" b="1">
                  <a:solidFill>
                    <a:srgbClr val="FFFFFF"/>
                  </a:solidFill>
                  <a:latin typeface="微软雅黑" charset="0"/>
                  <a:ea typeface="微软雅黑" charset="0"/>
                  <a:cs typeface="微软雅黑" charset="0"/>
                  <a:sym typeface="微软雅黑" charset="0"/>
                </a:rPr>
                <a:t> </a:t>
              </a:r>
              <a:r>
                <a:rPr lang="zh-CN" altLang="en-US" sz="1400" b="1">
                  <a:solidFill>
                    <a:srgbClr val="FFFFFF"/>
                  </a:solidFill>
                  <a:latin typeface="微软雅黑" charset="0"/>
                  <a:ea typeface="微软雅黑" charset="0"/>
                  <a:cs typeface="微软雅黑" charset="0"/>
                  <a:sym typeface="微软雅黑" charset="0"/>
                </a:rPr>
                <a:t>做好社会</a:t>
              </a:r>
              <a:endParaRPr lang="zh-CN" altLang="en-US" sz="1400" b="1">
                <a:solidFill>
                  <a:srgbClr val="FFFFFF"/>
                </a:solidFill>
                <a:latin typeface="微软雅黑" charset="0"/>
                <a:ea typeface="HY견고딕" charset="0"/>
                <a:cs typeface="HY견고딕" charset="0"/>
                <a:sym typeface="微软雅黑" charset="0"/>
              </a:endParaRPr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>
              <a:off x="3303632" y="1408582"/>
              <a:ext cx="3514725" cy="2178844"/>
            </a:xfrm>
            <a:custGeom>
              <a:avLst/>
              <a:gdLst>
                <a:gd name="T0" fmla="*/ 0 w 2214"/>
                <a:gd name="T1" fmla="*/ 2147483647 h 1830"/>
                <a:gd name="T2" fmla="*/ 2147483647 w 2214"/>
                <a:gd name="T3" fmla="*/ 2147483647 h 1830"/>
                <a:gd name="T4" fmla="*/ 2147483647 w 2214"/>
                <a:gd name="T5" fmla="*/ 2147483647 h 1830"/>
                <a:gd name="T6" fmla="*/ 2147483647 w 2214"/>
                <a:gd name="T7" fmla="*/ 0 h 1830"/>
                <a:gd name="T8" fmla="*/ 2147483647 w 2214"/>
                <a:gd name="T9" fmla="*/ 2147483647 h 1830"/>
                <a:gd name="T10" fmla="*/ 2147483647 w 2214"/>
                <a:gd name="T11" fmla="*/ 2147483647 h 1830"/>
                <a:gd name="T12" fmla="*/ 2147483647 w 2214"/>
                <a:gd name="T13" fmla="*/ 2147483647 h 1830"/>
                <a:gd name="T14" fmla="*/ 2147483647 w 2214"/>
                <a:gd name="T15" fmla="*/ 2147483647 h 1830"/>
                <a:gd name="T16" fmla="*/ 0 w 2214"/>
                <a:gd name="T17" fmla="*/ 2147483647 h 18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14"/>
                <a:gd name="T28" fmla="*/ 0 h 1830"/>
                <a:gd name="T29" fmla="*/ 2214 w 2214"/>
                <a:gd name="T30" fmla="*/ 1830 h 18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14" h="1830">
                  <a:moveTo>
                    <a:pt x="0" y="1452"/>
                  </a:moveTo>
                  <a:lnTo>
                    <a:pt x="1656" y="174"/>
                  </a:lnTo>
                  <a:lnTo>
                    <a:pt x="1410" y="24"/>
                  </a:lnTo>
                  <a:lnTo>
                    <a:pt x="2214" y="0"/>
                  </a:lnTo>
                  <a:lnTo>
                    <a:pt x="2004" y="750"/>
                  </a:lnTo>
                  <a:lnTo>
                    <a:pt x="1920" y="498"/>
                  </a:lnTo>
                  <a:lnTo>
                    <a:pt x="312" y="1830"/>
                  </a:lnTo>
                  <a:lnTo>
                    <a:pt x="18" y="1818"/>
                  </a:lnTo>
                  <a:lnTo>
                    <a:pt x="0" y="1452"/>
                  </a:lnTo>
                  <a:close/>
                </a:path>
              </a:pathLst>
            </a:custGeom>
            <a:solidFill>
              <a:srgbClr val="FFFFFF">
                <a:alpha val="6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1400"/>
            </a:p>
          </p:txBody>
        </p:sp>
        <p:sp>
          <p:nvSpPr>
            <p:cNvPr id="28" name="Line 23"/>
            <p:cNvSpPr>
              <a:spLocks noChangeShapeType="1"/>
            </p:cNvSpPr>
            <p:nvPr/>
          </p:nvSpPr>
          <p:spPr bwMode="auto">
            <a:xfrm>
              <a:off x="190544" y="3725466"/>
              <a:ext cx="8027987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1400"/>
            </a:p>
          </p:txBody>
        </p:sp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4186281" y="3621881"/>
              <a:ext cx="1471352" cy="280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zh-CN" altLang="en-US" sz="1400" b="1">
                  <a:solidFill>
                    <a:srgbClr val="000000"/>
                  </a:solidFill>
                  <a:latin typeface="微软雅黑" charset="0"/>
                  <a:ea typeface="微软雅黑" charset="0"/>
                  <a:cs typeface="微软雅黑" charset="0"/>
                  <a:sym typeface="微软雅黑" charset="0"/>
                </a:rPr>
                <a:t>社会影响力</a:t>
              </a:r>
              <a:endParaRPr lang="en-US" sz="1400" b="1">
                <a:solidFill>
                  <a:srgbClr val="000000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endParaRPr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 flipV="1">
              <a:off x="3305219" y="1400175"/>
              <a:ext cx="3522662" cy="2180035"/>
            </a:xfrm>
            <a:prstGeom prst="line">
              <a:avLst/>
            </a:prstGeom>
            <a:noFill/>
            <a:ln w="12700">
              <a:solidFill>
                <a:srgbClr val="FFFFFF">
                  <a:alpha val="50195"/>
                </a:srgb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1400"/>
            </a:p>
          </p:txBody>
        </p:sp>
        <p:sp>
          <p:nvSpPr>
            <p:cNvPr id="31" name="Text Box 26"/>
            <p:cNvSpPr>
              <a:spLocks noChangeArrowheads="1"/>
            </p:cNvSpPr>
            <p:nvPr/>
          </p:nvSpPr>
          <p:spPr bwMode="auto">
            <a:xfrm>
              <a:off x="3272866" y="2455855"/>
              <a:ext cx="1236720" cy="279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Wingdings" charset="0"/>
                <a:buChar char="l"/>
              </a:pPr>
              <a:r>
                <a:rPr lang="en-US" altLang="zh-CN" sz="1400" b="1">
                  <a:solidFill>
                    <a:srgbClr val="FFFFFF"/>
                  </a:solidFill>
                  <a:latin typeface="微软雅黑" charset="0"/>
                  <a:ea typeface="微软雅黑" charset="0"/>
                  <a:cs typeface="微软雅黑" charset="0"/>
                  <a:sym typeface="微软雅黑" charset="0"/>
                </a:rPr>
                <a:t> </a:t>
              </a:r>
              <a:r>
                <a:rPr lang="zh-CN" altLang="en-US" sz="1400" b="1">
                  <a:solidFill>
                    <a:srgbClr val="FFFFFF"/>
                  </a:solidFill>
                  <a:latin typeface="微软雅黑" charset="0"/>
                  <a:ea typeface="微软雅黑" charset="0"/>
                  <a:cs typeface="微软雅黑" charset="0"/>
                  <a:sym typeface="微软雅黑" charset="0"/>
                </a:rPr>
                <a:t>做好人</a:t>
              </a:r>
              <a:endParaRPr lang="zh-CN" altLang="en-US" sz="1400" b="1">
                <a:solidFill>
                  <a:srgbClr val="FFFFFF"/>
                </a:solidFill>
                <a:latin typeface="微软雅黑" charset="0"/>
                <a:ea typeface="HY견고딕" charset="0"/>
                <a:cs typeface="HY견고딕" charset="0"/>
                <a:sym typeface="微软雅黑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7575" y="1486527"/>
            <a:ext cx="4915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CN" altLang="en-US" i="1" dirty="0" smtClean="0">
                <a:latin typeface="微软雅黑" pitchFamily="34" charset="-122"/>
                <a:ea typeface="微软雅黑" pitchFamily="34" charset="-122"/>
              </a:rPr>
              <a:t>专业志愿不仅仅是慈善捐赠，更是一项社会影响力投资！</a:t>
            </a:r>
            <a:endParaRPr lang="zh-CN" altLang="en-US" i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672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二、</a:t>
            </a:r>
            <a:r>
              <a:rPr lang="zh-CN" altLang="en-US" dirty="0" smtClean="0"/>
              <a:t>志愿</a:t>
            </a:r>
            <a:r>
              <a:rPr lang="zh-CN" altLang="en-US" dirty="0" smtClean="0"/>
              <a:t>服务</a:t>
            </a:r>
            <a:r>
              <a:rPr lang="zh-CN" altLang="en-US" dirty="0" smtClean="0"/>
              <a:t>组织专业化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85911"/>
            <a:ext cx="8229600" cy="52578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志愿服务，是指自然人、法人和其他组织以向社会或者他人提供服务的方式，自愿、无偿开展的公益活动。</a:t>
            </a:r>
            <a:endParaRPr lang="en-US" altLang="zh-CN" dirty="0" smtClean="0"/>
          </a:p>
          <a:p>
            <a:r>
              <a:rPr lang="zh-CN" altLang="en-US" dirty="0" smtClean="0"/>
              <a:t>志愿服务组织，是指依法成立，以开展志愿服务为宗旨的非营利性组织。</a:t>
            </a:r>
          </a:p>
          <a:p>
            <a:pPr>
              <a:buNone/>
            </a:pPr>
            <a:r>
              <a:rPr lang="zh-CN" altLang="en-US" dirty="0" smtClean="0"/>
              <a:t>　　志愿服务组织可以采取基金会、社会团体、社会服务机构等组织形式。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 lvl="1"/>
            <a:r>
              <a:rPr lang="zh-CN" altLang="en-US" dirty="0" smtClean="0"/>
              <a:t>（</a:t>
            </a:r>
            <a:r>
              <a:rPr lang="en-US" altLang="zh-CN" dirty="0" smtClean="0"/>
              <a:t>《</a:t>
            </a:r>
            <a:r>
              <a:rPr lang="zh-CN" altLang="en-US" dirty="0" smtClean="0"/>
              <a:t>志愿服务条例</a:t>
            </a:r>
            <a:r>
              <a:rPr lang="en-US" altLang="zh-CN" dirty="0" smtClean="0"/>
              <a:t>》</a:t>
            </a:r>
            <a:r>
              <a:rPr lang="zh-CN" altLang="en-US" dirty="0" smtClean="0"/>
              <a:t>征求意见稿，</a:t>
            </a:r>
            <a:r>
              <a:rPr lang="en-US" altLang="zh-CN" dirty="0" smtClean="0"/>
              <a:t>2016</a:t>
            </a:r>
            <a:r>
              <a:rPr lang="zh-CN" altLang="en-US" dirty="0" smtClean="0"/>
              <a:t>年</a:t>
            </a:r>
            <a:r>
              <a:rPr lang="en-US" altLang="zh-CN" dirty="0" smtClean="0"/>
              <a:t>5</a:t>
            </a:r>
            <a:r>
              <a:rPr lang="zh-CN" altLang="en-US" dirty="0" smtClean="0"/>
              <a:t>月</a:t>
            </a:r>
            <a:r>
              <a:rPr lang="en-US" altLang="zh-CN" dirty="0" smtClean="0"/>
              <a:t>6</a:t>
            </a:r>
            <a:r>
              <a:rPr lang="zh-CN" altLang="en-US" dirty="0" smtClean="0"/>
              <a:t>日，国务院法制办）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 rot="740937">
            <a:off x="7746462" y="210504"/>
            <a:ext cx="135732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600" b="1" i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专 业 志 善</a:t>
            </a:r>
            <a:endParaRPr lang="en-US" altLang="zh-CN" sz="1600" b="1" i="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Arial Narrow" pitchFamily="34" charset="0"/>
              </a:rPr>
              <a:t>Profession for Good</a:t>
            </a:r>
            <a:endParaRPr lang="zh-CN" altLang="en-US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志愿</a:t>
            </a:r>
            <a:r>
              <a:rPr lang="zh-CN" altLang="en-US" dirty="0" smtClean="0"/>
              <a:t>与</a:t>
            </a:r>
            <a:r>
              <a:rPr lang="zh-CN" altLang="en-US" dirty="0" smtClean="0"/>
              <a:t>第三部门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18117"/>
            <a:ext cx="6472254" cy="155415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en-US" altLang="zh-CN" dirty="0" smtClean="0"/>
          </a:p>
          <a:p>
            <a:pPr algn="ctr"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                       </a:t>
            </a:r>
            <a:r>
              <a:rPr lang="zh-CN" altLang="en-US" dirty="0" smtClean="0"/>
              <a:t>私人领域</a:t>
            </a:r>
            <a:endParaRPr lang="zh-CN" altLang="en-US" dirty="0"/>
          </a:p>
        </p:txBody>
      </p:sp>
      <p:graphicFrame>
        <p:nvGraphicFramePr>
          <p:cNvPr id="4" name="图示 3"/>
          <p:cNvGraphicFramePr/>
          <p:nvPr/>
        </p:nvGraphicFramePr>
        <p:xfrm>
          <a:off x="500034" y="1428738"/>
          <a:ext cx="6096000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五边形 4"/>
          <p:cNvSpPr/>
          <p:nvPr/>
        </p:nvSpPr>
        <p:spPr>
          <a:xfrm rot="16200000">
            <a:off x="4286251" y="5500702"/>
            <a:ext cx="928695" cy="785818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 dirty="0" smtClean="0"/>
              <a:t>志愿者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 rot="740937">
            <a:off x="7746462" y="210504"/>
            <a:ext cx="135732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600" b="1" i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专 业 志 善</a:t>
            </a:r>
            <a:endParaRPr lang="en-US" altLang="zh-CN" sz="1600" b="1" i="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Arial Narrow" pitchFamily="34" charset="0"/>
              </a:rPr>
              <a:t>Profession for Good</a:t>
            </a:r>
            <a:endParaRPr lang="zh-CN" altLang="en-US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志愿服务</a:t>
            </a:r>
            <a:r>
              <a:rPr lang="zh-CN" altLang="en-US" dirty="0" smtClean="0"/>
              <a:t>组织发展</a:t>
            </a:r>
            <a:r>
              <a:rPr lang="zh-CN" altLang="en-US" dirty="0" smtClean="0"/>
              <a:t>四个核心要素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 rot="740937">
            <a:off x="7746462" y="210504"/>
            <a:ext cx="135732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600" b="1" i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专 业 志 善</a:t>
            </a:r>
            <a:endParaRPr lang="en-US" altLang="zh-CN" sz="1600" b="1" i="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Arial Narrow" pitchFamily="34" charset="0"/>
              </a:rPr>
              <a:t>Profession for Good</a:t>
            </a:r>
            <a:endParaRPr lang="zh-CN" altLang="en-US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285720" y="1885953"/>
          <a:ext cx="8643998" cy="3686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8728" y="2229803"/>
            <a:ext cx="64294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生态环境：社会文化、法规政策和管理体制，文明精神倡导、经济和社会志愿部门水平、行业支持等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志愿服务法律规范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 smtClean="0"/>
              <a:t>定义：概念、主体、范围</a:t>
            </a:r>
            <a:endParaRPr lang="en-US" altLang="zh-CN" sz="2400" dirty="0" smtClean="0"/>
          </a:p>
          <a:p>
            <a:r>
              <a:rPr lang="zh-CN" altLang="en-US" sz="2400" dirty="0" smtClean="0"/>
              <a:t>志愿者招募、告知、协议</a:t>
            </a:r>
            <a:endParaRPr lang="en-US" altLang="zh-CN" sz="2400" dirty="0" smtClean="0"/>
          </a:p>
          <a:p>
            <a:r>
              <a:rPr lang="zh-CN" altLang="en-US" sz="2400" dirty="0" smtClean="0"/>
              <a:t>志愿服务保险、服务记录、信息透明与保密</a:t>
            </a:r>
            <a:endParaRPr lang="en-US" altLang="zh-CN" sz="2400" dirty="0" smtClean="0"/>
          </a:p>
          <a:p>
            <a:r>
              <a:rPr lang="zh-CN" altLang="en-US" sz="2400" dirty="0" smtClean="0"/>
              <a:t>社会工作者</a:t>
            </a:r>
            <a:r>
              <a:rPr lang="en-US" altLang="zh-CN" sz="2400" dirty="0" smtClean="0"/>
              <a:t>+</a:t>
            </a:r>
            <a:r>
              <a:rPr lang="zh-CN" altLang="en-US" sz="2400" dirty="0" smtClean="0"/>
              <a:t>志愿者，互联网</a:t>
            </a:r>
            <a:r>
              <a:rPr lang="en-US" altLang="zh-CN" sz="2400" dirty="0" smtClean="0"/>
              <a:t>+</a:t>
            </a:r>
            <a:r>
              <a:rPr lang="zh-CN" altLang="en-US" sz="2400" dirty="0" smtClean="0"/>
              <a:t>志愿服务，专业志愿服务</a:t>
            </a:r>
            <a:endParaRPr lang="en-US" altLang="zh-CN" sz="2400" dirty="0" smtClean="0"/>
          </a:p>
          <a:p>
            <a:r>
              <a:rPr lang="zh-CN" altLang="en-US" sz="2400" dirty="0" smtClean="0"/>
              <a:t>政府购买公共服务、培育组织、税收优惠</a:t>
            </a:r>
            <a:endParaRPr lang="en-US" altLang="zh-CN" sz="2400" dirty="0" smtClean="0"/>
          </a:p>
          <a:p>
            <a:r>
              <a:rPr lang="zh-CN" altLang="en-US" sz="2400" dirty="0" smtClean="0"/>
              <a:t>政府主管：民政部门，注册登记、认证、监管、评估、违规处罚</a:t>
            </a:r>
            <a:endParaRPr lang="en-US" altLang="zh-CN" sz="2400" dirty="0" smtClean="0"/>
          </a:p>
          <a:p>
            <a:endParaRPr lang="zh-CN" altLang="en-US" sz="2400" dirty="0"/>
          </a:p>
        </p:txBody>
      </p:sp>
      <p:sp>
        <p:nvSpPr>
          <p:cNvPr id="4" name="TextBox 3"/>
          <p:cNvSpPr txBox="1"/>
          <p:nvPr/>
        </p:nvSpPr>
        <p:spPr>
          <a:xfrm rot="740937">
            <a:off x="7746462" y="210504"/>
            <a:ext cx="135732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600" b="1" i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专 业 志 善</a:t>
            </a:r>
            <a:endParaRPr lang="en-US" altLang="zh-CN" sz="1600" b="1" i="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Arial Narrow" pitchFamily="34" charset="0"/>
              </a:rPr>
              <a:t>Profession for Good</a:t>
            </a:r>
            <a:endParaRPr lang="zh-CN" altLang="en-US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慈善组织构成的基本要求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3971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740937">
            <a:off x="7746462" y="210504"/>
            <a:ext cx="135732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600" b="1" i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专 业 志 善</a:t>
            </a:r>
            <a:endParaRPr lang="en-US" altLang="zh-CN" sz="1600" b="1" i="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Arial Narrow" pitchFamily="34" charset="0"/>
              </a:rPr>
              <a:t>Profession for Good</a:t>
            </a:r>
            <a:endParaRPr lang="zh-CN" altLang="en-US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24"/>
            <a:ext cx="8686800" cy="1143000"/>
          </a:xfrm>
        </p:spPr>
        <p:txBody>
          <a:bodyPr/>
          <a:lstStyle/>
          <a:p>
            <a:pPr algn="l"/>
            <a:r>
              <a:rPr lang="zh-CN" altLang="en-US" dirty="0" smtClean="0"/>
              <a:t>         授课人：翟 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1831997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20000"/>
              </a:lnSpc>
            </a:pPr>
            <a:r>
              <a:rPr lang="en-US" altLang="zh-CN" dirty="0" smtClean="0"/>
              <a:t> </a:t>
            </a:r>
            <a:r>
              <a:rPr lang="zh-CN" altLang="en-US" dirty="0" smtClean="0"/>
              <a:t>翟雁，北京惠泽人公益发展中心创始人，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理事长。国家民政部、奥运会、世博会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志愿者管理专家，民间非营利组织能力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建设专家，北京志愿服务研究会志愿组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织委员会主任，广州志愿者学院、青岛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志愿服务学院客座教授。</a:t>
            </a:r>
            <a:endParaRPr lang="en-US" altLang="zh-CN" dirty="0" smtClean="0"/>
          </a:p>
          <a:p>
            <a:pPr lvl="0">
              <a:lnSpc>
                <a:spcPct val="120000"/>
              </a:lnSpc>
            </a:pPr>
            <a:r>
              <a:rPr lang="zh-CN" altLang="en-US" dirty="0" smtClean="0"/>
              <a:t>从事志愿服务发展工作</a:t>
            </a:r>
            <a:r>
              <a:rPr lang="en-US" altLang="zh-CN" dirty="0" smtClean="0"/>
              <a:t>21</a:t>
            </a:r>
            <a:r>
              <a:rPr lang="zh-CN" altLang="en-US" dirty="0" smtClean="0"/>
              <a:t>年，担任联合国和国家多个志愿服务能力建设项目开发与总监，编著</a:t>
            </a:r>
            <a:r>
              <a:rPr lang="en-US" altLang="zh-CN" dirty="0" smtClean="0"/>
              <a:t>《</a:t>
            </a:r>
            <a:r>
              <a:rPr lang="zh-CN" altLang="en-US" dirty="0" smtClean="0"/>
              <a:t>中国非营利组织志愿者管理</a:t>
            </a:r>
            <a:r>
              <a:rPr lang="en-US" altLang="zh-CN" dirty="0" smtClean="0"/>
              <a:t>》</a:t>
            </a:r>
            <a:r>
              <a:rPr lang="zh-CN" altLang="en-US" dirty="0" smtClean="0"/>
              <a:t>、</a:t>
            </a:r>
            <a:r>
              <a:rPr lang="en-US" altLang="zh-CN" dirty="0" smtClean="0"/>
              <a:t>《</a:t>
            </a:r>
            <a:r>
              <a:rPr lang="zh-CN" altLang="en-US" dirty="0" smtClean="0"/>
              <a:t>志愿服务国际经验与本土实践</a:t>
            </a:r>
            <a:r>
              <a:rPr lang="en-US" altLang="zh-CN" dirty="0" smtClean="0"/>
              <a:t>》</a:t>
            </a:r>
            <a:r>
              <a:rPr lang="zh-CN" altLang="en-US" dirty="0" smtClean="0"/>
              <a:t>、</a:t>
            </a:r>
            <a:r>
              <a:rPr lang="en-US" altLang="zh-CN" dirty="0" smtClean="0"/>
              <a:t>《</a:t>
            </a:r>
            <a:r>
              <a:rPr lang="zh-CN" altLang="en-US" dirty="0" smtClean="0"/>
              <a:t>中国非营利组织领导力实践与反思</a:t>
            </a:r>
            <a:r>
              <a:rPr lang="en-US" altLang="zh-CN" dirty="0" smtClean="0"/>
              <a:t>》</a:t>
            </a:r>
            <a:r>
              <a:rPr lang="zh-CN" altLang="en-US" dirty="0" smtClean="0"/>
              <a:t>；联合编著</a:t>
            </a:r>
            <a:r>
              <a:rPr lang="en-US" altLang="zh-CN" dirty="0" smtClean="0"/>
              <a:t>《</a:t>
            </a:r>
            <a:r>
              <a:rPr lang="zh-CN" altLang="en-US" dirty="0" smtClean="0"/>
              <a:t>经验</a:t>
            </a:r>
            <a:r>
              <a:rPr lang="en-US" altLang="zh-CN" dirty="0" smtClean="0"/>
              <a:t>-</a:t>
            </a:r>
            <a:r>
              <a:rPr lang="zh-CN" altLang="en-US" dirty="0" smtClean="0"/>
              <a:t>价值</a:t>
            </a:r>
            <a:r>
              <a:rPr lang="en-US" altLang="zh-CN" dirty="0" smtClean="0"/>
              <a:t>-</a:t>
            </a:r>
            <a:r>
              <a:rPr lang="zh-CN" altLang="en-US" dirty="0" smtClean="0"/>
              <a:t>影响：奥运会志愿者工作成果转化报告</a:t>
            </a:r>
            <a:r>
              <a:rPr lang="en-US" altLang="zh-CN" dirty="0" smtClean="0"/>
              <a:t>》</a:t>
            </a:r>
            <a:r>
              <a:rPr lang="zh-CN" altLang="en-US" dirty="0" smtClean="0"/>
              <a:t>、</a:t>
            </a:r>
            <a:r>
              <a:rPr lang="en-US" altLang="zh-CN" dirty="0" smtClean="0"/>
              <a:t>《</a:t>
            </a:r>
            <a:r>
              <a:rPr lang="zh-CN" altLang="en-US" dirty="0" smtClean="0"/>
              <a:t>慈善蓝皮书：中国慈善发展报告</a:t>
            </a:r>
            <a:r>
              <a:rPr lang="en-US" altLang="zh-CN" dirty="0" smtClean="0"/>
              <a:t>》</a:t>
            </a:r>
            <a:r>
              <a:rPr lang="zh-CN" altLang="en-US" dirty="0" smtClean="0"/>
              <a:t>（</a:t>
            </a:r>
            <a:r>
              <a:rPr lang="en-US" altLang="zh-CN" dirty="0" smtClean="0"/>
              <a:t>2014-2016</a:t>
            </a:r>
            <a:r>
              <a:rPr lang="zh-CN" altLang="en-US" dirty="0" smtClean="0"/>
              <a:t>）、</a:t>
            </a:r>
            <a:r>
              <a:rPr lang="en-US" altLang="zh-CN" dirty="0" smtClean="0"/>
              <a:t>《</a:t>
            </a:r>
            <a:r>
              <a:rPr lang="zh-CN" altLang="en-US" dirty="0" smtClean="0"/>
              <a:t>中国志愿服务大辞典</a:t>
            </a:r>
            <a:r>
              <a:rPr lang="en-US" altLang="zh-CN" dirty="0" smtClean="0"/>
              <a:t>》</a:t>
            </a:r>
            <a:r>
              <a:rPr lang="zh-CN" altLang="en-US" dirty="0" smtClean="0"/>
              <a:t>、中国志愿者骨干培训教材实务篇；主编民政部</a:t>
            </a:r>
            <a:r>
              <a:rPr lang="en-US" altLang="zh-CN" dirty="0" smtClean="0"/>
              <a:t>《</a:t>
            </a:r>
            <a:r>
              <a:rPr lang="zh-CN" altLang="en-US" dirty="0" smtClean="0"/>
              <a:t>志愿者管理手册</a:t>
            </a:r>
            <a:r>
              <a:rPr lang="en-US" altLang="zh-CN" dirty="0" smtClean="0"/>
              <a:t>》</a:t>
            </a:r>
            <a:r>
              <a:rPr lang="zh-CN" altLang="en-US" dirty="0" smtClean="0"/>
              <a:t>、</a:t>
            </a:r>
            <a:r>
              <a:rPr lang="en-US" altLang="zh-CN" dirty="0" smtClean="0"/>
              <a:t>《</a:t>
            </a:r>
            <a:r>
              <a:rPr lang="zh-CN" altLang="en-US" dirty="0" smtClean="0"/>
              <a:t>社区志愿服务项目运营</a:t>
            </a:r>
            <a:r>
              <a:rPr lang="en-US" altLang="zh-CN" dirty="0" smtClean="0"/>
              <a:t>-</a:t>
            </a:r>
            <a:r>
              <a:rPr lang="zh-CN" altLang="en-US" dirty="0" smtClean="0"/>
              <a:t>社会治理创新实践</a:t>
            </a:r>
            <a:r>
              <a:rPr lang="en-US" altLang="zh-CN" dirty="0" smtClean="0"/>
              <a:t>》</a:t>
            </a:r>
            <a:r>
              <a:rPr lang="zh-CN" altLang="en-US" dirty="0" smtClean="0"/>
              <a:t>等著作。</a:t>
            </a:r>
            <a:endParaRPr lang="zh-CN" altLang="en-US" dirty="0"/>
          </a:p>
        </p:txBody>
      </p:sp>
      <p:pic>
        <p:nvPicPr>
          <p:cNvPr id="5" name="图片 4" descr="028.JPG"/>
          <p:cNvPicPr>
            <a:picLocks noChangeAspect="1"/>
          </p:cNvPicPr>
          <p:nvPr/>
        </p:nvPicPr>
        <p:blipFill>
          <a:blip r:embed="rId2">
            <a:lum bright="10000"/>
          </a:blip>
          <a:srcRect l="10870"/>
          <a:stretch>
            <a:fillRect/>
          </a:stretch>
        </p:blipFill>
        <p:spPr>
          <a:xfrm>
            <a:off x="6215074" y="-24"/>
            <a:ext cx="2928926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志愿者组织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中国志愿服务组织约</a:t>
            </a:r>
            <a:r>
              <a:rPr lang="en-US" altLang="zh-CN" dirty="0" smtClean="0"/>
              <a:t>100</a:t>
            </a:r>
            <a:r>
              <a:rPr lang="zh-CN" altLang="en-US" dirty="0" smtClean="0"/>
              <a:t>万家（官方登记和备案</a:t>
            </a:r>
            <a:r>
              <a:rPr lang="en-US" altLang="zh-CN" dirty="0"/>
              <a:t>6</a:t>
            </a:r>
            <a:r>
              <a:rPr lang="en-US" altLang="zh-CN" dirty="0" smtClean="0"/>
              <a:t>2</a:t>
            </a:r>
            <a:r>
              <a:rPr lang="zh-CN" altLang="en-US" dirty="0" smtClean="0"/>
              <a:t>万家，民间未登记</a:t>
            </a:r>
            <a:r>
              <a:rPr lang="en-US" altLang="zh-CN" dirty="0" smtClean="0"/>
              <a:t>40</a:t>
            </a:r>
            <a:r>
              <a:rPr lang="zh-CN" altLang="en-US" dirty="0" smtClean="0"/>
              <a:t>万家，企业及其他</a:t>
            </a:r>
            <a:r>
              <a:rPr lang="en-US" altLang="zh-CN" dirty="0" smtClean="0"/>
              <a:t>2</a:t>
            </a:r>
            <a:r>
              <a:rPr lang="zh-CN" altLang="en-US" dirty="0" smtClean="0"/>
              <a:t>万家）</a:t>
            </a:r>
            <a:endParaRPr lang="en-US" altLang="zh-CN" dirty="0" smtClean="0"/>
          </a:p>
          <a:p>
            <a:r>
              <a:rPr lang="zh-CN" altLang="en-US" dirty="0" smtClean="0"/>
              <a:t>组织平均全职人员</a:t>
            </a:r>
            <a:r>
              <a:rPr lang="en-US" altLang="zh-CN" dirty="0" smtClean="0"/>
              <a:t>2-3</a:t>
            </a:r>
            <a:r>
              <a:rPr lang="zh-CN" altLang="en-US" dirty="0" smtClean="0"/>
              <a:t>名（</a:t>
            </a:r>
            <a:r>
              <a:rPr lang="en-US" altLang="zh-CN" dirty="0" smtClean="0"/>
              <a:t>43%</a:t>
            </a:r>
            <a:r>
              <a:rPr lang="zh-CN" altLang="en-US" dirty="0" smtClean="0"/>
              <a:t>的组织无全职人员）</a:t>
            </a:r>
            <a:endParaRPr lang="en-US" altLang="zh-CN" dirty="0" smtClean="0"/>
          </a:p>
          <a:p>
            <a:r>
              <a:rPr lang="zh-CN" altLang="en-US" dirty="0" smtClean="0"/>
              <a:t>年度平均营业额</a:t>
            </a:r>
            <a:r>
              <a:rPr lang="en-US" altLang="zh-CN" dirty="0" smtClean="0"/>
              <a:t>10</a:t>
            </a:r>
            <a:r>
              <a:rPr lang="zh-CN" altLang="en-US" dirty="0" smtClean="0"/>
              <a:t>万元以内</a:t>
            </a:r>
            <a:endParaRPr lang="en-US" altLang="zh-CN" dirty="0" smtClean="0"/>
          </a:p>
          <a:p>
            <a:r>
              <a:rPr lang="zh-CN" altLang="en-US" dirty="0" smtClean="0"/>
              <a:t>每年使用志愿者</a:t>
            </a:r>
            <a:r>
              <a:rPr lang="en-US" altLang="zh-CN" dirty="0" smtClean="0"/>
              <a:t>100</a:t>
            </a:r>
            <a:r>
              <a:rPr lang="zh-CN" altLang="en-US" dirty="0" smtClean="0"/>
              <a:t>人</a:t>
            </a:r>
            <a:endParaRPr lang="en-US" altLang="zh-CN" dirty="0" smtClean="0"/>
          </a:p>
          <a:p>
            <a:r>
              <a:rPr lang="zh-CN" altLang="en-US" dirty="0" smtClean="0"/>
              <a:t>大多数组织成立</a:t>
            </a:r>
            <a:r>
              <a:rPr lang="en-US" altLang="zh-CN" dirty="0" smtClean="0"/>
              <a:t>2-5</a:t>
            </a:r>
            <a:r>
              <a:rPr lang="zh-CN" altLang="en-US" dirty="0" smtClean="0"/>
              <a:t>年以内</a:t>
            </a:r>
            <a:endParaRPr lang="en-US" altLang="zh-CN" dirty="0" smtClean="0"/>
          </a:p>
          <a:p>
            <a:endParaRPr lang="en-US" altLang="zh-CN" dirty="0"/>
          </a:p>
          <a:p>
            <a:pPr lvl="1"/>
            <a:r>
              <a:rPr lang="zh-CN" altLang="en-US" dirty="0" smtClean="0"/>
              <a:t>来源</a:t>
            </a:r>
            <a:r>
              <a:rPr lang="en-US" altLang="zh-CN" dirty="0" smtClean="0"/>
              <a:t>《</a:t>
            </a:r>
            <a:r>
              <a:rPr lang="zh-CN" altLang="en-US" dirty="0" smtClean="0"/>
              <a:t>中国慈善发展蓝皮书</a:t>
            </a:r>
            <a:r>
              <a:rPr lang="en-US" altLang="zh-CN" dirty="0" smtClean="0"/>
              <a:t>2015》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 rot="740937">
            <a:off x="7746462" y="210504"/>
            <a:ext cx="135732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600" b="1" i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专 业 志 善</a:t>
            </a:r>
            <a:endParaRPr lang="en-US" altLang="zh-CN" sz="1600" b="1" i="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Arial Narrow" pitchFamily="34" charset="0"/>
              </a:rPr>
              <a:t>Profession for Good</a:t>
            </a:r>
            <a:endParaRPr lang="zh-CN" altLang="en-US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8" name="标题 1"/>
          <p:cNvSpPr txBox="1">
            <a:spLocks/>
          </p:cNvSpPr>
          <p:nvPr/>
        </p:nvSpPr>
        <p:spPr bwMode="auto">
          <a:xfrm>
            <a:off x="0" y="67734"/>
            <a:ext cx="9144000" cy="96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/>
                <a:ea typeface="微软雅黑"/>
                <a:cs typeface="Arial" charset="0"/>
              </a:rPr>
              <a:t>三、社会组织创立与发展</a:t>
            </a:r>
            <a:endParaRPr lang="zh-CN" altLang="en-US" sz="2800" b="1" dirty="0">
              <a:solidFill>
                <a:schemeClr val="bg1"/>
              </a:solidFill>
              <a:latin typeface="微软雅黑"/>
              <a:ea typeface="微软雅黑"/>
              <a:cs typeface="Arial" charset="0"/>
            </a:endParaRPr>
          </a:p>
        </p:txBody>
      </p:sp>
      <p:graphicFrame>
        <p:nvGraphicFramePr>
          <p:cNvPr id="38" name="图示 37"/>
          <p:cNvGraphicFramePr/>
          <p:nvPr/>
        </p:nvGraphicFramePr>
        <p:xfrm>
          <a:off x="1357290" y="1238235"/>
          <a:ext cx="7929618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" name="爆炸形 1 40"/>
          <p:cNvSpPr/>
          <p:nvPr/>
        </p:nvSpPr>
        <p:spPr>
          <a:xfrm>
            <a:off x="214282" y="4500570"/>
            <a:ext cx="2286016" cy="214311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/>
              <a:t>社会需求</a:t>
            </a:r>
            <a:endParaRPr lang="zh-CN" altLang="en-US" sz="2000" b="1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</p:spPr>
        <p:txBody>
          <a:bodyPr/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微软雅黑"/>
                <a:ea typeface="微软雅黑"/>
                <a:cs typeface="Arial" charset="0"/>
              </a:rPr>
              <a:t>志愿者与组织</a:t>
            </a:r>
            <a:endParaRPr lang="zh-CN" altLang="en-US" sz="3200" dirty="0"/>
          </a:p>
        </p:txBody>
      </p:sp>
      <p:sp>
        <p:nvSpPr>
          <p:cNvPr id="6" name="TextBox 5"/>
          <p:cNvSpPr txBox="1"/>
          <p:nvPr/>
        </p:nvSpPr>
        <p:spPr>
          <a:xfrm rot="740937">
            <a:off x="7746462" y="210504"/>
            <a:ext cx="135732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600" b="1" i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专 业 志 善</a:t>
            </a:r>
            <a:endParaRPr lang="en-US" altLang="zh-CN" sz="1600" b="1" i="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Arial Narrow" pitchFamily="34" charset="0"/>
              </a:rPr>
              <a:t>Profession for Good</a:t>
            </a:r>
            <a:endParaRPr lang="zh-CN" altLang="en-US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 smtClean="0">
                <a:latin typeface="微软雅黑"/>
                <a:ea typeface="微软雅黑"/>
                <a:cs typeface="Arial" charset="0"/>
              </a:rPr>
              <a:t>志愿服务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/>
                <a:ea typeface="微软雅黑"/>
                <a:cs typeface="Arial" charset="0"/>
              </a:rPr>
              <a:t>组织生命周期</a:t>
            </a:r>
            <a:endParaRPr lang="zh-CN" altLang="en-US" sz="3200" dirty="0"/>
          </a:p>
        </p:txBody>
      </p:sp>
      <p:pic>
        <p:nvPicPr>
          <p:cNvPr id="46086" name="Picture 6" descr="http://f.hiphotos.baidu.com/baike/w%3D268/sign=2220853835fae6cd0cb4ac6737b30f9e/b8014a90f603738d1c7c682db31bb051f819ec8f.jpg"/>
          <p:cNvPicPr>
            <a:picLocks noChangeAspect="1" noChangeArrowheads="1"/>
          </p:cNvPicPr>
          <p:nvPr/>
        </p:nvPicPr>
        <p:blipFill>
          <a:blip r:embed="rId2"/>
          <a:srcRect l="3509" r="877" b="1429"/>
          <a:stretch>
            <a:fillRect/>
          </a:stretch>
        </p:blipFill>
        <p:spPr bwMode="auto">
          <a:xfrm>
            <a:off x="447232" y="1142984"/>
            <a:ext cx="8125296" cy="51435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740937">
            <a:off x="7746462" y="210504"/>
            <a:ext cx="135732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600" b="1" i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专 业 志 善</a:t>
            </a:r>
            <a:endParaRPr lang="en-US" altLang="zh-CN" sz="1600" b="1" i="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Arial Narrow" pitchFamily="34" charset="0"/>
              </a:rPr>
              <a:t>Profession for Good</a:t>
            </a:r>
            <a:endParaRPr lang="zh-CN" altLang="en-US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志愿服务组织</a:t>
            </a:r>
            <a:r>
              <a:rPr lang="zh-CN" altLang="en-US" dirty="0" smtClean="0"/>
              <a:t>的</a:t>
            </a:r>
            <a:r>
              <a:rPr lang="zh-CN" altLang="en-US" dirty="0" smtClean="0"/>
              <a:t>可持续发展</a:t>
            </a:r>
            <a:r>
              <a:rPr lang="zh-CN" altLang="en-US" dirty="0" smtClean="0"/>
              <a:t>模式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1043610" y="1988841"/>
          <a:ext cx="7244283" cy="1536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组合 5"/>
          <p:cNvGrpSpPr/>
          <p:nvPr/>
        </p:nvGrpSpPr>
        <p:grpSpPr>
          <a:xfrm>
            <a:off x="7051566" y="1988841"/>
            <a:ext cx="1192845" cy="2566419"/>
            <a:chOff x="3199794" y="0"/>
            <a:chExt cx="1192845" cy="1924814"/>
          </a:xfrm>
        </p:grpSpPr>
        <p:sp>
          <p:nvSpPr>
            <p:cNvPr id="7" name="矩形 6"/>
            <p:cNvSpPr/>
            <p:nvPr/>
          </p:nvSpPr>
          <p:spPr>
            <a:xfrm>
              <a:off x="3199794" y="235425"/>
              <a:ext cx="1048829" cy="1689389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矩形 7"/>
            <p:cNvSpPr/>
            <p:nvPr/>
          </p:nvSpPr>
          <p:spPr>
            <a:xfrm>
              <a:off x="3343810" y="0"/>
              <a:ext cx="1048829" cy="1689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20015" rIns="0" bIns="0" numCol="1" spcCol="1270" anchor="t" anchorCtr="0">
              <a:noAutofit/>
            </a:bodyPr>
            <a:lstStyle/>
            <a:p>
              <a:pPr lvl="0" algn="l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800" kern="1200" dirty="0" smtClean="0"/>
                <a:t>受益群体</a:t>
              </a:r>
              <a:endParaRPr lang="zh-CN" altLang="en-US" sz="2800" kern="1200" dirty="0"/>
            </a:p>
          </p:txBody>
        </p:sp>
      </p:grpSp>
      <p:grpSp>
        <p:nvGrpSpPr>
          <p:cNvPr id="5" name="组合 8"/>
          <p:cNvGrpSpPr/>
          <p:nvPr/>
        </p:nvGrpSpPr>
        <p:grpSpPr>
          <a:xfrm>
            <a:off x="5652123" y="1944567"/>
            <a:ext cx="1048829" cy="2610692"/>
            <a:chOff x="3199794" y="-33205"/>
            <a:chExt cx="1048829" cy="1958019"/>
          </a:xfrm>
        </p:grpSpPr>
        <p:sp>
          <p:nvSpPr>
            <p:cNvPr id="10" name="矩形 9"/>
            <p:cNvSpPr/>
            <p:nvPr/>
          </p:nvSpPr>
          <p:spPr>
            <a:xfrm>
              <a:off x="3199794" y="235425"/>
              <a:ext cx="1048829" cy="1689389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矩形 10"/>
            <p:cNvSpPr/>
            <p:nvPr/>
          </p:nvSpPr>
          <p:spPr>
            <a:xfrm>
              <a:off x="3199794" y="-33205"/>
              <a:ext cx="1048829" cy="1689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20015" rIns="0" bIns="0" numCol="1" spcCol="1270" anchor="t" anchorCtr="0">
              <a:noAutofit/>
            </a:bodyPr>
            <a:lstStyle/>
            <a:p>
              <a:pPr lvl="0" algn="l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800" dirty="0" smtClean="0"/>
                <a:t>提供服务</a:t>
              </a:r>
              <a:endParaRPr lang="zh-CN" altLang="en-US" sz="2800" kern="1200" dirty="0"/>
            </a:p>
          </p:txBody>
        </p:sp>
      </p:grpSp>
      <p:grpSp>
        <p:nvGrpSpPr>
          <p:cNvPr id="6" name="组合 25"/>
          <p:cNvGrpSpPr/>
          <p:nvPr/>
        </p:nvGrpSpPr>
        <p:grpSpPr>
          <a:xfrm>
            <a:off x="1907704" y="1508788"/>
            <a:ext cx="5688632" cy="480053"/>
            <a:chOff x="1907704" y="1131590"/>
            <a:chExt cx="5688632" cy="360040"/>
          </a:xfrm>
        </p:grpSpPr>
        <p:cxnSp>
          <p:nvCxnSpPr>
            <p:cNvPr id="13" name="直接箭头连接符 12"/>
            <p:cNvCxnSpPr/>
            <p:nvPr/>
          </p:nvCxnSpPr>
          <p:spPr>
            <a:xfrm>
              <a:off x="1907704" y="1131590"/>
              <a:ext cx="0" cy="36004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1907704" y="1131590"/>
              <a:ext cx="5688632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/>
            <p:nvPr/>
          </p:nvCxnSpPr>
          <p:spPr>
            <a:xfrm>
              <a:off x="3203848" y="1131590"/>
              <a:ext cx="0" cy="36004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/>
            <p:nvPr/>
          </p:nvCxnSpPr>
          <p:spPr>
            <a:xfrm>
              <a:off x="6084168" y="1131590"/>
              <a:ext cx="0" cy="36004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>
              <a:off x="7596336" y="1131590"/>
              <a:ext cx="0" cy="36004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4644008" y="1131590"/>
              <a:ext cx="0" cy="36004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直接箭头连接符 26"/>
          <p:cNvCxnSpPr/>
          <p:nvPr/>
        </p:nvCxnSpPr>
        <p:spPr>
          <a:xfrm flipH="1" flipV="1">
            <a:off x="4427984" y="3525011"/>
            <a:ext cx="838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1763688" y="4101075"/>
            <a:ext cx="2664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 flipV="1">
            <a:off x="4932040" y="3525011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1763688" y="3525011"/>
            <a:ext cx="0" cy="5760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4932040" y="4101075"/>
            <a:ext cx="2664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V="1">
            <a:off x="7596336" y="3525011"/>
            <a:ext cx="0" cy="5760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图示 44"/>
          <p:cNvGraphicFramePr/>
          <p:nvPr/>
        </p:nvGraphicFramePr>
        <p:xfrm>
          <a:off x="1115616" y="4101076"/>
          <a:ext cx="7242598" cy="2037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5" name="TextBox 24"/>
          <p:cNvSpPr txBox="1"/>
          <p:nvPr/>
        </p:nvSpPr>
        <p:spPr>
          <a:xfrm rot="740937">
            <a:off x="7746462" y="210504"/>
            <a:ext cx="135732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600" b="1" i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专 业 志 善</a:t>
            </a:r>
            <a:endParaRPr lang="en-US" altLang="zh-CN" sz="1600" b="1" i="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Arial Narrow" pitchFamily="34" charset="0"/>
              </a:rPr>
              <a:t>Profession for Good</a:t>
            </a:r>
            <a:endParaRPr lang="zh-CN" altLang="en-US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       志愿者</a:t>
            </a:r>
            <a:r>
              <a:rPr lang="en-US" altLang="zh-CN" dirty="0" smtClean="0"/>
              <a:t>-</a:t>
            </a:r>
            <a:r>
              <a:rPr lang="zh-CN" altLang="en-US" dirty="0" smtClean="0"/>
              <a:t>志愿服务组织三大困境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 rot="740937">
            <a:off x="7746462" y="210504"/>
            <a:ext cx="135732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600" b="1" i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专 业 志 善</a:t>
            </a:r>
            <a:endParaRPr lang="en-US" altLang="zh-CN" sz="1600" b="1" i="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Arial Narrow" pitchFamily="34" charset="0"/>
              </a:rPr>
              <a:t>Profession for Good</a:t>
            </a:r>
            <a:endParaRPr lang="zh-CN" altLang="en-US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志愿者管理不公平                 缺乏专业管理能力</a:t>
            </a:r>
            <a:endParaRPr lang="en-US" altLang="zh-CN" sz="2400" dirty="0" smtClean="0"/>
          </a:p>
          <a:p>
            <a:r>
              <a:rPr lang="zh-CN" altLang="en-US" sz="2400" dirty="0" smtClean="0"/>
              <a:t>信息不对称                           缺少沟通机制</a:t>
            </a:r>
            <a:endParaRPr lang="en-US" altLang="zh-CN" sz="2400" dirty="0" smtClean="0"/>
          </a:p>
          <a:p>
            <a:r>
              <a:rPr lang="zh-CN" altLang="en-US" sz="2400" dirty="0" smtClean="0"/>
              <a:t>缺少保障与支持                    缺少资金与行业</a:t>
            </a:r>
            <a:endParaRPr lang="zh-CN" altLang="en-US" sz="2400" dirty="0"/>
          </a:p>
        </p:txBody>
      </p:sp>
      <p:pic>
        <p:nvPicPr>
          <p:cNvPr id="8" name="Picture 2" descr="C:\Program Files (x86)\Microsoft Office\MEDIA\CAGCAT10\j0199549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71251"/>
            <a:ext cx="1670609" cy="17940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Program Files (x86)\Microsoft Office\MEDIA\CAGCAT10\j0233018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21088"/>
            <a:ext cx="1913925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Program Files (x86)\Microsoft Office\MEDIA\CAGCAT10\j0199549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239" y="4293096"/>
            <a:ext cx="1670609" cy="17940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16"/>
            <a:ext cx="9143999" cy="1143000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志愿者管理三要素（</a:t>
            </a:r>
            <a:r>
              <a:rPr lang="en-US" altLang="zh-CN" sz="3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3V</a:t>
            </a:r>
            <a:r>
              <a:rPr lang="zh-CN" altLang="en-US" sz="3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zh-CN" altLang="en-US" sz="3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2468893"/>
            <a:ext cx="8291264" cy="3656740"/>
          </a:xfrm>
        </p:spPr>
        <p:txBody>
          <a:bodyPr/>
          <a:lstStyle/>
          <a:p>
            <a:r>
              <a:rPr lang="zh-CN" altLang="en-US" dirty="0" smtClean="0"/>
              <a:t>脑中有个“</a:t>
            </a:r>
            <a:r>
              <a:rPr lang="en-US" altLang="zh-CN" dirty="0" smtClean="0"/>
              <a:t>VMG</a:t>
            </a:r>
            <a:r>
              <a:rPr lang="zh-CN" altLang="en-US" dirty="0" smtClean="0"/>
              <a:t>”</a:t>
            </a:r>
            <a:endParaRPr lang="en-US" altLang="zh-CN" dirty="0" smtClean="0"/>
          </a:p>
          <a:p>
            <a:r>
              <a:rPr lang="zh-CN" altLang="en-US" dirty="0" smtClean="0"/>
              <a:t>心中有个“</a:t>
            </a:r>
            <a:r>
              <a:rPr lang="en-US" altLang="zh-CN" dirty="0" smtClean="0"/>
              <a:t>VOP</a:t>
            </a:r>
            <a:r>
              <a:rPr lang="zh-CN" altLang="en-US" dirty="0" smtClean="0"/>
              <a:t>”</a:t>
            </a:r>
            <a:endParaRPr lang="en-US" altLang="zh-CN" dirty="0" smtClean="0"/>
          </a:p>
          <a:p>
            <a:r>
              <a:rPr lang="zh-CN" altLang="en-US" dirty="0" smtClean="0"/>
              <a:t>组织建立一个“</a:t>
            </a:r>
            <a:r>
              <a:rPr lang="en-US" altLang="zh-CN" dirty="0" smtClean="0"/>
              <a:t>VMS</a:t>
            </a:r>
            <a:r>
              <a:rPr lang="zh-CN" altLang="en-US" dirty="0" smtClean="0"/>
              <a:t>”</a:t>
            </a:r>
            <a:endParaRPr lang="zh-CN" altLang="en-US" dirty="0"/>
          </a:p>
        </p:txBody>
      </p:sp>
      <p:grpSp>
        <p:nvGrpSpPr>
          <p:cNvPr id="4" name="组合 9"/>
          <p:cNvGrpSpPr/>
          <p:nvPr/>
        </p:nvGrpSpPr>
        <p:grpSpPr>
          <a:xfrm>
            <a:off x="4283968" y="1892830"/>
            <a:ext cx="4536504" cy="3648405"/>
            <a:chOff x="4283968" y="1419622"/>
            <a:chExt cx="4536504" cy="2736304"/>
          </a:xfrm>
        </p:grpSpPr>
        <p:sp>
          <p:nvSpPr>
            <p:cNvPr id="5" name="等腰三角形 4"/>
            <p:cNvSpPr/>
            <p:nvPr/>
          </p:nvSpPr>
          <p:spPr>
            <a:xfrm>
              <a:off x="4283968" y="1419622"/>
              <a:ext cx="4392488" cy="1008112"/>
            </a:xfrm>
            <a:prstGeom prst="triangl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/>
                <a:t>VMG</a:t>
              </a:r>
              <a:br>
                <a:rPr lang="en-US" altLang="zh-CN" b="1" dirty="0" smtClean="0"/>
              </a:br>
              <a:r>
                <a:rPr lang="zh-CN" altLang="en-US" b="1" dirty="0" smtClean="0"/>
                <a:t>愿景使命战略</a:t>
              </a:r>
              <a:endParaRPr lang="en-US" altLang="zh-CN" b="1" dirty="0" smtClean="0"/>
            </a:p>
            <a:p>
              <a:pPr algn="ctr"/>
              <a:endParaRPr lang="zh-CN" altLang="en-US" b="1" dirty="0"/>
            </a:p>
          </p:txBody>
        </p:sp>
        <p:sp>
          <p:nvSpPr>
            <p:cNvPr id="6" name="矩形 5"/>
            <p:cNvSpPr/>
            <p:nvPr/>
          </p:nvSpPr>
          <p:spPr>
            <a:xfrm>
              <a:off x="4283968" y="3507854"/>
              <a:ext cx="4536504" cy="64807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/>
                <a:t>VMS  </a:t>
              </a:r>
              <a:r>
                <a:rPr lang="zh-CN" altLang="en-US" b="1" dirty="0" smtClean="0"/>
                <a:t>志愿者管理体系</a:t>
              </a:r>
              <a:endParaRPr lang="zh-CN" altLang="en-US" b="1" dirty="0"/>
            </a:p>
          </p:txBody>
        </p:sp>
        <p:sp>
          <p:nvSpPr>
            <p:cNvPr id="7" name="矩形 6"/>
            <p:cNvSpPr/>
            <p:nvPr/>
          </p:nvSpPr>
          <p:spPr>
            <a:xfrm>
              <a:off x="4932040" y="2427734"/>
              <a:ext cx="864096" cy="10801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V</a:t>
              </a:r>
            </a:p>
            <a:p>
              <a:pPr algn="ctr"/>
              <a:r>
                <a:rPr lang="zh-CN" altLang="en-US" dirty="0" smtClean="0"/>
                <a:t>志愿者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6084168" y="2427734"/>
              <a:ext cx="864096" cy="10801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O</a:t>
              </a:r>
            </a:p>
            <a:p>
              <a:pPr algn="ctr"/>
              <a:r>
                <a:rPr lang="zh-CN" altLang="en-US" dirty="0" smtClean="0"/>
                <a:t>公益组织</a:t>
              </a:r>
              <a:endParaRPr lang="zh-CN" altLang="en-US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7236296" y="2427734"/>
              <a:ext cx="864096" cy="10801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P</a:t>
              </a:r>
            </a:p>
            <a:p>
              <a:pPr algn="ctr"/>
              <a:r>
                <a:rPr lang="zh-CN" altLang="en-US" dirty="0" smtClean="0"/>
                <a:t>受益人</a:t>
              </a:r>
              <a:endParaRPr lang="zh-CN" alt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 rot="740937">
            <a:off x="7746462" y="210504"/>
            <a:ext cx="135732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600" b="1" i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专 业 志 善</a:t>
            </a:r>
            <a:endParaRPr lang="en-US" altLang="zh-CN" sz="1600" b="1" i="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Arial Narrow" pitchFamily="34" charset="0"/>
              </a:rPr>
              <a:t>Profession for Good</a:t>
            </a:r>
            <a:endParaRPr lang="zh-CN" altLang="en-US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237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标题 1"/>
          <p:cNvSpPr>
            <a:spLocks noGrp="1"/>
          </p:cNvSpPr>
          <p:nvPr>
            <p:ph type="title"/>
          </p:nvPr>
        </p:nvSpPr>
        <p:spPr>
          <a:xfrm>
            <a:off x="0" y="-28575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V</a:t>
            </a:r>
            <a:r>
              <a:rPr lang="zh-CN" altLang="en-US" sz="3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志愿者</a:t>
            </a:r>
            <a:r>
              <a:rPr lang="en-US" altLang="zh-CN" sz="3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3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Ｏ公益组织</a:t>
            </a:r>
            <a:r>
              <a:rPr lang="en-US" altLang="zh-CN" sz="3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3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Ｐ受益人</a:t>
            </a:r>
          </a:p>
        </p:txBody>
      </p:sp>
      <p:grpSp>
        <p:nvGrpSpPr>
          <p:cNvPr id="2" name="组合 7"/>
          <p:cNvGrpSpPr>
            <a:grpSpLocks/>
          </p:cNvGrpSpPr>
          <p:nvPr/>
        </p:nvGrpSpPr>
        <p:grpSpPr bwMode="auto">
          <a:xfrm>
            <a:off x="417513" y="932723"/>
            <a:ext cx="989012" cy="1693863"/>
            <a:chOff x="881034" y="3000372"/>
            <a:chExt cx="1071570" cy="1693860"/>
          </a:xfrm>
        </p:grpSpPr>
        <p:sp>
          <p:nvSpPr>
            <p:cNvPr id="41994" name="Freeform 11"/>
            <p:cNvSpPr>
              <a:spLocks noEditPoints="1"/>
            </p:cNvSpPr>
            <p:nvPr/>
          </p:nvSpPr>
          <p:spPr bwMode="auto">
            <a:xfrm>
              <a:off x="1452538" y="3000372"/>
              <a:ext cx="500066" cy="1676398"/>
            </a:xfrm>
            <a:custGeom>
              <a:avLst/>
              <a:gdLst>
                <a:gd name="T0" fmla="*/ 127089 w 181"/>
                <a:gd name="T1" fmla="*/ 559830 h 542"/>
                <a:gd name="T2" fmla="*/ 96698 w 181"/>
                <a:gd name="T3" fmla="*/ 671178 h 542"/>
                <a:gd name="T4" fmla="*/ 44205 w 181"/>
                <a:gd name="T5" fmla="*/ 797990 h 542"/>
                <a:gd name="T6" fmla="*/ 60782 w 181"/>
                <a:gd name="T7" fmla="*/ 828920 h 542"/>
                <a:gd name="T8" fmla="*/ 77358 w 181"/>
                <a:gd name="T9" fmla="*/ 872222 h 542"/>
                <a:gd name="T10" fmla="*/ 63544 w 181"/>
                <a:gd name="T11" fmla="*/ 884594 h 542"/>
                <a:gd name="T12" fmla="*/ 49730 w 181"/>
                <a:gd name="T13" fmla="*/ 869129 h 542"/>
                <a:gd name="T14" fmla="*/ 41442 w 181"/>
                <a:gd name="T15" fmla="*/ 875315 h 542"/>
                <a:gd name="T16" fmla="*/ 22102 w 181"/>
                <a:gd name="T17" fmla="*/ 872222 h 542"/>
                <a:gd name="T18" fmla="*/ 13814 w 181"/>
                <a:gd name="T19" fmla="*/ 856757 h 542"/>
                <a:gd name="T20" fmla="*/ 0 w 181"/>
                <a:gd name="T21" fmla="*/ 807269 h 542"/>
                <a:gd name="T22" fmla="*/ 22102 w 181"/>
                <a:gd name="T23" fmla="*/ 646434 h 542"/>
                <a:gd name="T24" fmla="*/ 41442 w 181"/>
                <a:gd name="T25" fmla="*/ 578388 h 542"/>
                <a:gd name="T26" fmla="*/ 52493 w 181"/>
                <a:gd name="T27" fmla="*/ 507250 h 542"/>
                <a:gd name="T28" fmla="*/ 110512 w 181"/>
                <a:gd name="T29" fmla="*/ 318577 h 542"/>
                <a:gd name="T30" fmla="*/ 243126 w 181"/>
                <a:gd name="T31" fmla="*/ 238160 h 542"/>
                <a:gd name="T32" fmla="*/ 196159 w 181"/>
                <a:gd name="T33" fmla="*/ 216509 h 542"/>
                <a:gd name="T34" fmla="*/ 201684 w 181"/>
                <a:gd name="T35" fmla="*/ 120626 h 542"/>
                <a:gd name="T36" fmla="*/ 276280 w 181"/>
                <a:gd name="T37" fmla="*/ 21651 h 542"/>
                <a:gd name="T38" fmla="*/ 361926 w 181"/>
                <a:gd name="T39" fmla="*/ 201044 h 542"/>
                <a:gd name="T40" fmla="*/ 350875 w 181"/>
                <a:gd name="T41" fmla="*/ 225788 h 542"/>
                <a:gd name="T42" fmla="*/ 317721 w 181"/>
                <a:gd name="T43" fmla="*/ 238160 h 542"/>
                <a:gd name="T44" fmla="*/ 339824 w 181"/>
                <a:gd name="T45" fmla="*/ 275276 h 542"/>
                <a:gd name="T46" fmla="*/ 450336 w 181"/>
                <a:gd name="T47" fmla="*/ 361879 h 542"/>
                <a:gd name="T48" fmla="*/ 400605 w 181"/>
                <a:gd name="T49" fmla="*/ 717572 h 542"/>
                <a:gd name="T50" fmla="*/ 408894 w 181"/>
                <a:gd name="T51" fmla="*/ 909338 h 542"/>
                <a:gd name="T52" fmla="*/ 372977 w 181"/>
                <a:gd name="T53" fmla="*/ 1159869 h 542"/>
                <a:gd name="T54" fmla="*/ 345349 w 181"/>
                <a:gd name="T55" fmla="*/ 1521748 h 542"/>
                <a:gd name="T56" fmla="*/ 381266 w 181"/>
                <a:gd name="T57" fmla="*/ 1660933 h 542"/>
                <a:gd name="T58" fmla="*/ 298382 w 181"/>
                <a:gd name="T59" fmla="*/ 1614538 h 542"/>
                <a:gd name="T60" fmla="*/ 281805 w 181"/>
                <a:gd name="T61" fmla="*/ 1580515 h 542"/>
                <a:gd name="T62" fmla="*/ 281805 w 181"/>
                <a:gd name="T63" fmla="*/ 1286682 h 542"/>
                <a:gd name="T64" fmla="*/ 262466 w 181"/>
                <a:gd name="T65" fmla="*/ 1172241 h 542"/>
                <a:gd name="T66" fmla="*/ 259703 w 181"/>
                <a:gd name="T67" fmla="*/ 1537213 h 542"/>
                <a:gd name="T68" fmla="*/ 243126 w 181"/>
                <a:gd name="T69" fmla="*/ 1670212 h 542"/>
                <a:gd name="T70" fmla="*/ 209972 w 181"/>
                <a:gd name="T71" fmla="*/ 1490819 h 542"/>
                <a:gd name="T72" fmla="*/ 171293 w 181"/>
                <a:gd name="T73" fmla="*/ 1169148 h 542"/>
                <a:gd name="T74" fmla="*/ 132614 w 181"/>
                <a:gd name="T75" fmla="*/ 912431 h 542"/>
                <a:gd name="T76" fmla="*/ 99461 w 181"/>
                <a:gd name="T77" fmla="*/ 881501 h 542"/>
                <a:gd name="T78" fmla="*/ 179582 w 181"/>
                <a:gd name="T79" fmla="*/ 695922 h 542"/>
                <a:gd name="T80" fmla="*/ 140903 w 181"/>
                <a:gd name="T81" fmla="*/ 476320 h 542"/>
                <a:gd name="T82" fmla="*/ 378503 w 181"/>
                <a:gd name="T83" fmla="*/ 627876 h 542"/>
                <a:gd name="T84" fmla="*/ 414419 w 181"/>
                <a:gd name="T85" fmla="*/ 569109 h 542"/>
                <a:gd name="T86" fmla="*/ 392317 w 181"/>
                <a:gd name="T87" fmla="*/ 485599 h 54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81"/>
                <a:gd name="T133" fmla="*/ 0 h 542"/>
                <a:gd name="T134" fmla="*/ 181 w 181"/>
                <a:gd name="T135" fmla="*/ 542 h 54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81" h="542">
                  <a:moveTo>
                    <a:pt x="51" y="154"/>
                  </a:moveTo>
                  <a:cubicBezTo>
                    <a:pt x="50" y="161"/>
                    <a:pt x="48" y="174"/>
                    <a:pt x="46" y="181"/>
                  </a:cubicBezTo>
                  <a:cubicBezTo>
                    <a:pt x="44" y="186"/>
                    <a:pt x="43" y="192"/>
                    <a:pt x="41" y="198"/>
                  </a:cubicBezTo>
                  <a:cubicBezTo>
                    <a:pt x="35" y="208"/>
                    <a:pt x="41" y="203"/>
                    <a:pt x="35" y="217"/>
                  </a:cubicBezTo>
                  <a:cubicBezTo>
                    <a:pt x="37" y="230"/>
                    <a:pt x="28" y="244"/>
                    <a:pt x="27" y="255"/>
                  </a:cubicBezTo>
                  <a:cubicBezTo>
                    <a:pt x="25" y="257"/>
                    <a:pt x="19" y="256"/>
                    <a:pt x="16" y="258"/>
                  </a:cubicBezTo>
                  <a:cubicBezTo>
                    <a:pt x="17" y="259"/>
                    <a:pt x="18" y="261"/>
                    <a:pt x="19" y="262"/>
                  </a:cubicBezTo>
                  <a:cubicBezTo>
                    <a:pt x="20" y="264"/>
                    <a:pt x="21" y="266"/>
                    <a:pt x="22" y="268"/>
                  </a:cubicBezTo>
                  <a:cubicBezTo>
                    <a:pt x="24" y="272"/>
                    <a:pt x="23" y="275"/>
                    <a:pt x="23" y="279"/>
                  </a:cubicBezTo>
                  <a:cubicBezTo>
                    <a:pt x="25" y="280"/>
                    <a:pt x="26" y="281"/>
                    <a:pt x="28" y="282"/>
                  </a:cubicBezTo>
                  <a:cubicBezTo>
                    <a:pt x="26" y="281"/>
                    <a:pt x="25" y="281"/>
                    <a:pt x="24" y="280"/>
                  </a:cubicBezTo>
                  <a:cubicBezTo>
                    <a:pt x="23" y="283"/>
                    <a:pt x="24" y="283"/>
                    <a:pt x="23" y="286"/>
                  </a:cubicBezTo>
                  <a:cubicBezTo>
                    <a:pt x="23" y="287"/>
                    <a:pt x="22" y="287"/>
                    <a:pt x="19" y="286"/>
                  </a:cubicBezTo>
                  <a:cubicBezTo>
                    <a:pt x="19" y="283"/>
                    <a:pt x="19" y="284"/>
                    <a:pt x="18" y="281"/>
                  </a:cubicBezTo>
                  <a:cubicBezTo>
                    <a:pt x="18" y="280"/>
                    <a:pt x="17" y="279"/>
                    <a:pt x="16" y="277"/>
                  </a:cubicBezTo>
                  <a:cubicBezTo>
                    <a:pt x="15" y="280"/>
                    <a:pt x="16" y="281"/>
                    <a:pt x="15" y="283"/>
                  </a:cubicBezTo>
                  <a:cubicBezTo>
                    <a:pt x="15" y="284"/>
                    <a:pt x="13" y="285"/>
                    <a:pt x="12" y="285"/>
                  </a:cubicBezTo>
                  <a:cubicBezTo>
                    <a:pt x="11" y="283"/>
                    <a:pt x="9" y="283"/>
                    <a:pt x="8" y="282"/>
                  </a:cubicBezTo>
                  <a:cubicBezTo>
                    <a:pt x="7" y="281"/>
                    <a:pt x="7" y="280"/>
                    <a:pt x="6" y="279"/>
                  </a:cubicBezTo>
                  <a:cubicBezTo>
                    <a:pt x="6" y="278"/>
                    <a:pt x="5" y="278"/>
                    <a:pt x="5" y="277"/>
                  </a:cubicBezTo>
                  <a:cubicBezTo>
                    <a:pt x="2" y="272"/>
                    <a:pt x="3" y="268"/>
                    <a:pt x="4" y="262"/>
                  </a:cubicBezTo>
                  <a:cubicBezTo>
                    <a:pt x="3" y="262"/>
                    <a:pt x="1" y="261"/>
                    <a:pt x="0" y="261"/>
                  </a:cubicBezTo>
                  <a:cubicBezTo>
                    <a:pt x="0" y="257"/>
                    <a:pt x="0" y="248"/>
                    <a:pt x="0" y="244"/>
                  </a:cubicBezTo>
                  <a:cubicBezTo>
                    <a:pt x="2" y="225"/>
                    <a:pt x="4" y="227"/>
                    <a:pt x="8" y="209"/>
                  </a:cubicBezTo>
                  <a:cubicBezTo>
                    <a:pt x="8" y="205"/>
                    <a:pt x="13" y="197"/>
                    <a:pt x="11" y="192"/>
                  </a:cubicBezTo>
                  <a:cubicBezTo>
                    <a:pt x="10" y="189"/>
                    <a:pt x="12" y="188"/>
                    <a:pt x="15" y="187"/>
                  </a:cubicBezTo>
                  <a:cubicBezTo>
                    <a:pt x="14" y="183"/>
                    <a:pt x="13" y="178"/>
                    <a:pt x="15" y="176"/>
                  </a:cubicBezTo>
                  <a:cubicBezTo>
                    <a:pt x="19" y="172"/>
                    <a:pt x="18" y="168"/>
                    <a:pt x="19" y="164"/>
                  </a:cubicBezTo>
                  <a:cubicBezTo>
                    <a:pt x="23" y="152"/>
                    <a:pt x="26" y="138"/>
                    <a:pt x="31" y="126"/>
                  </a:cubicBezTo>
                  <a:cubicBezTo>
                    <a:pt x="35" y="117"/>
                    <a:pt x="35" y="111"/>
                    <a:pt x="40" y="103"/>
                  </a:cubicBezTo>
                  <a:cubicBezTo>
                    <a:pt x="50" y="91"/>
                    <a:pt x="66" y="91"/>
                    <a:pt x="80" y="86"/>
                  </a:cubicBezTo>
                  <a:cubicBezTo>
                    <a:pt x="84" y="83"/>
                    <a:pt x="88" y="82"/>
                    <a:pt x="88" y="77"/>
                  </a:cubicBezTo>
                  <a:cubicBezTo>
                    <a:pt x="84" y="80"/>
                    <a:pt x="70" y="79"/>
                    <a:pt x="68" y="72"/>
                  </a:cubicBezTo>
                  <a:cubicBezTo>
                    <a:pt x="68" y="73"/>
                    <a:pt x="69" y="74"/>
                    <a:pt x="71" y="70"/>
                  </a:cubicBezTo>
                  <a:cubicBezTo>
                    <a:pt x="67" y="68"/>
                    <a:pt x="67" y="68"/>
                    <a:pt x="66" y="64"/>
                  </a:cubicBezTo>
                  <a:cubicBezTo>
                    <a:pt x="74" y="59"/>
                    <a:pt x="75" y="48"/>
                    <a:pt x="73" y="39"/>
                  </a:cubicBezTo>
                  <a:cubicBezTo>
                    <a:pt x="72" y="31"/>
                    <a:pt x="72" y="27"/>
                    <a:pt x="75" y="20"/>
                  </a:cubicBezTo>
                  <a:cubicBezTo>
                    <a:pt x="78" y="11"/>
                    <a:pt x="90" y="3"/>
                    <a:pt x="100" y="7"/>
                  </a:cubicBezTo>
                  <a:cubicBezTo>
                    <a:pt x="116" y="0"/>
                    <a:pt x="124" y="12"/>
                    <a:pt x="128" y="22"/>
                  </a:cubicBezTo>
                  <a:cubicBezTo>
                    <a:pt x="135" y="36"/>
                    <a:pt x="130" y="49"/>
                    <a:pt x="131" y="65"/>
                  </a:cubicBezTo>
                  <a:cubicBezTo>
                    <a:pt x="131" y="68"/>
                    <a:pt x="136" y="69"/>
                    <a:pt x="136" y="69"/>
                  </a:cubicBezTo>
                  <a:cubicBezTo>
                    <a:pt x="135" y="72"/>
                    <a:pt x="131" y="73"/>
                    <a:pt x="127" y="73"/>
                  </a:cubicBezTo>
                  <a:cubicBezTo>
                    <a:pt x="129" y="74"/>
                    <a:pt x="131" y="76"/>
                    <a:pt x="132" y="78"/>
                  </a:cubicBezTo>
                  <a:cubicBezTo>
                    <a:pt x="128" y="81"/>
                    <a:pt x="118" y="77"/>
                    <a:pt x="115" y="77"/>
                  </a:cubicBezTo>
                  <a:cubicBezTo>
                    <a:pt x="114" y="78"/>
                    <a:pt x="116" y="80"/>
                    <a:pt x="116" y="81"/>
                  </a:cubicBezTo>
                  <a:cubicBezTo>
                    <a:pt x="120" y="85"/>
                    <a:pt x="119" y="85"/>
                    <a:pt x="123" y="89"/>
                  </a:cubicBezTo>
                  <a:cubicBezTo>
                    <a:pt x="135" y="94"/>
                    <a:pt x="145" y="98"/>
                    <a:pt x="153" y="102"/>
                  </a:cubicBezTo>
                  <a:cubicBezTo>
                    <a:pt x="158" y="106"/>
                    <a:pt x="159" y="107"/>
                    <a:pt x="163" y="117"/>
                  </a:cubicBezTo>
                  <a:cubicBezTo>
                    <a:pt x="163" y="125"/>
                    <a:pt x="177" y="165"/>
                    <a:pt x="181" y="186"/>
                  </a:cubicBezTo>
                  <a:cubicBezTo>
                    <a:pt x="180" y="206"/>
                    <a:pt x="160" y="222"/>
                    <a:pt x="145" y="232"/>
                  </a:cubicBezTo>
                  <a:cubicBezTo>
                    <a:pt x="150" y="251"/>
                    <a:pt x="157" y="268"/>
                    <a:pt x="162" y="287"/>
                  </a:cubicBezTo>
                  <a:cubicBezTo>
                    <a:pt x="157" y="291"/>
                    <a:pt x="154" y="293"/>
                    <a:pt x="148" y="294"/>
                  </a:cubicBezTo>
                  <a:cubicBezTo>
                    <a:pt x="144" y="320"/>
                    <a:pt x="141" y="347"/>
                    <a:pt x="139" y="373"/>
                  </a:cubicBezTo>
                  <a:cubicBezTo>
                    <a:pt x="138" y="374"/>
                    <a:pt x="136" y="374"/>
                    <a:pt x="135" y="375"/>
                  </a:cubicBezTo>
                  <a:cubicBezTo>
                    <a:pt x="135" y="396"/>
                    <a:pt x="135" y="417"/>
                    <a:pt x="133" y="438"/>
                  </a:cubicBezTo>
                  <a:cubicBezTo>
                    <a:pt x="130" y="459"/>
                    <a:pt x="127" y="472"/>
                    <a:pt x="125" y="492"/>
                  </a:cubicBezTo>
                  <a:cubicBezTo>
                    <a:pt x="124" y="505"/>
                    <a:pt x="128" y="517"/>
                    <a:pt x="137" y="527"/>
                  </a:cubicBezTo>
                  <a:cubicBezTo>
                    <a:pt x="139" y="530"/>
                    <a:pt x="139" y="533"/>
                    <a:pt x="138" y="537"/>
                  </a:cubicBezTo>
                  <a:cubicBezTo>
                    <a:pt x="136" y="540"/>
                    <a:pt x="116" y="540"/>
                    <a:pt x="111" y="528"/>
                  </a:cubicBezTo>
                  <a:cubicBezTo>
                    <a:pt x="111" y="526"/>
                    <a:pt x="107" y="515"/>
                    <a:pt x="108" y="522"/>
                  </a:cubicBezTo>
                  <a:cubicBezTo>
                    <a:pt x="105" y="522"/>
                    <a:pt x="105" y="522"/>
                    <a:pt x="105" y="522"/>
                  </a:cubicBezTo>
                  <a:cubicBezTo>
                    <a:pt x="105" y="522"/>
                    <a:pt x="103" y="513"/>
                    <a:pt x="102" y="511"/>
                  </a:cubicBezTo>
                  <a:cubicBezTo>
                    <a:pt x="103" y="507"/>
                    <a:pt x="103" y="502"/>
                    <a:pt x="105" y="498"/>
                  </a:cubicBezTo>
                  <a:cubicBezTo>
                    <a:pt x="112" y="466"/>
                    <a:pt x="100" y="448"/>
                    <a:pt x="102" y="416"/>
                  </a:cubicBezTo>
                  <a:cubicBezTo>
                    <a:pt x="102" y="407"/>
                    <a:pt x="100" y="388"/>
                    <a:pt x="99" y="379"/>
                  </a:cubicBezTo>
                  <a:cubicBezTo>
                    <a:pt x="98" y="379"/>
                    <a:pt x="97" y="379"/>
                    <a:pt x="95" y="379"/>
                  </a:cubicBezTo>
                  <a:cubicBezTo>
                    <a:pt x="93" y="407"/>
                    <a:pt x="93" y="442"/>
                    <a:pt x="92" y="471"/>
                  </a:cubicBezTo>
                  <a:cubicBezTo>
                    <a:pt x="91" y="481"/>
                    <a:pt x="93" y="489"/>
                    <a:pt x="94" y="497"/>
                  </a:cubicBezTo>
                  <a:cubicBezTo>
                    <a:pt x="95" y="502"/>
                    <a:pt x="95" y="507"/>
                    <a:pt x="94" y="513"/>
                  </a:cubicBezTo>
                  <a:cubicBezTo>
                    <a:pt x="95" y="523"/>
                    <a:pt x="96" y="534"/>
                    <a:pt x="88" y="540"/>
                  </a:cubicBezTo>
                  <a:cubicBezTo>
                    <a:pt x="62" y="542"/>
                    <a:pt x="74" y="522"/>
                    <a:pt x="78" y="505"/>
                  </a:cubicBezTo>
                  <a:cubicBezTo>
                    <a:pt x="80" y="497"/>
                    <a:pt x="78" y="489"/>
                    <a:pt x="76" y="482"/>
                  </a:cubicBezTo>
                  <a:cubicBezTo>
                    <a:pt x="70" y="457"/>
                    <a:pt x="65" y="439"/>
                    <a:pt x="63" y="414"/>
                  </a:cubicBezTo>
                  <a:cubicBezTo>
                    <a:pt x="63" y="402"/>
                    <a:pt x="63" y="389"/>
                    <a:pt x="62" y="378"/>
                  </a:cubicBezTo>
                  <a:cubicBezTo>
                    <a:pt x="61" y="377"/>
                    <a:pt x="59" y="378"/>
                    <a:pt x="58" y="376"/>
                  </a:cubicBezTo>
                  <a:cubicBezTo>
                    <a:pt x="58" y="337"/>
                    <a:pt x="51" y="321"/>
                    <a:pt x="48" y="295"/>
                  </a:cubicBezTo>
                  <a:cubicBezTo>
                    <a:pt x="45" y="293"/>
                    <a:pt x="39" y="292"/>
                    <a:pt x="35" y="290"/>
                  </a:cubicBezTo>
                  <a:cubicBezTo>
                    <a:pt x="35" y="289"/>
                    <a:pt x="36" y="287"/>
                    <a:pt x="36" y="285"/>
                  </a:cubicBezTo>
                  <a:cubicBezTo>
                    <a:pt x="43" y="287"/>
                    <a:pt x="43" y="287"/>
                    <a:pt x="43" y="287"/>
                  </a:cubicBezTo>
                  <a:cubicBezTo>
                    <a:pt x="65" y="225"/>
                    <a:pt x="65" y="225"/>
                    <a:pt x="65" y="225"/>
                  </a:cubicBezTo>
                  <a:cubicBezTo>
                    <a:pt x="60" y="223"/>
                    <a:pt x="55" y="221"/>
                    <a:pt x="51" y="219"/>
                  </a:cubicBezTo>
                  <a:cubicBezTo>
                    <a:pt x="55" y="199"/>
                    <a:pt x="56" y="175"/>
                    <a:pt x="51" y="154"/>
                  </a:cubicBezTo>
                  <a:close/>
                  <a:moveTo>
                    <a:pt x="142" y="157"/>
                  </a:moveTo>
                  <a:cubicBezTo>
                    <a:pt x="138" y="173"/>
                    <a:pt x="135" y="187"/>
                    <a:pt x="137" y="203"/>
                  </a:cubicBezTo>
                  <a:cubicBezTo>
                    <a:pt x="143" y="198"/>
                    <a:pt x="145" y="194"/>
                    <a:pt x="149" y="188"/>
                  </a:cubicBezTo>
                  <a:cubicBezTo>
                    <a:pt x="150" y="188"/>
                    <a:pt x="149" y="185"/>
                    <a:pt x="150" y="184"/>
                  </a:cubicBezTo>
                  <a:cubicBezTo>
                    <a:pt x="151" y="184"/>
                    <a:pt x="153" y="184"/>
                    <a:pt x="153" y="182"/>
                  </a:cubicBezTo>
                  <a:cubicBezTo>
                    <a:pt x="149" y="174"/>
                    <a:pt x="146" y="166"/>
                    <a:pt x="142" y="157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95" name="Freeform 22"/>
            <p:cNvSpPr>
              <a:spLocks/>
            </p:cNvSpPr>
            <p:nvPr/>
          </p:nvSpPr>
          <p:spPr bwMode="auto">
            <a:xfrm>
              <a:off x="881034" y="3000372"/>
              <a:ext cx="500066" cy="1693860"/>
            </a:xfrm>
            <a:custGeom>
              <a:avLst/>
              <a:gdLst>
                <a:gd name="T0" fmla="*/ 182881 w 175"/>
                <a:gd name="T1" fmla="*/ 117672 h 547"/>
                <a:gd name="T2" fmla="*/ 185739 w 175"/>
                <a:gd name="T3" fmla="*/ 195088 h 547"/>
                <a:gd name="T4" fmla="*/ 142876 w 175"/>
                <a:gd name="T5" fmla="*/ 247731 h 547"/>
                <a:gd name="T6" fmla="*/ 37148 w 175"/>
                <a:gd name="T7" fmla="*/ 291084 h 547"/>
                <a:gd name="T8" fmla="*/ 0 w 175"/>
                <a:gd name="T9" fmla="*/ 483075 h 547"/>
                <a:gd name="T10" fmla="*/ 42863 w 175"/>
                <a:gd name="T11" fmla="*/ 671970 h 547"/>
                <a:gd name="T12" fmla="*/ 74296 w 175"/>
                <a:gd name="T13" fmla="*/ 798932 h 547"/>
                <a:gd name="T14" fmla="*/ 97156 w 175"/>
                <a:gd name="T15" fmla="*/ 978537 h 547"/>
                <a:gd name="T16" fmla="*/ 91441 w 175"/>
                <a:gd name="T17" fmla="*/ 1142659 h 547"/>
                <a:gd name="T18" fmla="*/ 80011 w 175"/>
                <a:gd name="T19" fmla="*/ 1316070 h 547"/>
                <a:gd name="T20" fmla="*/ 91441 w 175"/>
                <a:gd name="T21" fmla="*/ 1582381 h 547"/>
                <a:gd name="T22" fmla="*/ 120016 w 175"/>
                <a:gd name="T23" fmla="*/ 1622637 h 547"/>
                <a:gd name="T24" fmla="*/ 222887 w 175"/>
                <a:gd name="T25" fmla="*/ 1690763 h 547"/>
                <a:gd name="T26" fmla="*/ 208599 w 175"/>
                <a:gd name="T27" fmla="*/ 1613347 h 547"/>
                <a:gd name="T28" fmla="*/ 205741 w 175"/>
                <a:gd name="T29" fmla="*/ 1585478 h 547"/>
                <a:gd name="T30" fmla="*/ 208599 w 175"/>
                <a:gd name="T31" fmla="*/ 1523545 h 547"/>
                <a:gd name="T32" fmla="*/ 200026 w 175"/>
                <a:gd name="T33" fmla="*/ 1347037 h 547"/>
                <a:gd name="T34" fmla="*/ 217172 w 175"/>
                <a:gd name="T35" fmla="*/ 1179818 h 547"/>
                <a:gd name="T36" fmla="*/ 245747 w 175"/>
                <a:gd name="T37" fmla="*/ 1161238 h 547"/>
                <a:gd name="T38" fmla="*/ 245747 w 175"/>
                <a:gd name="T39" fmla="*/ 1378003 h 547"/>
                <a:gd name="T40" fmla="*/ 265749 w 175"/>
                <a:gd name="T41" fmla="*/ 1545221 h 547"/>
                <a:gd name="T42" fmla="*/ 308612 w 175"/>
                <a:gd name="T43" fmla="*/ 1582381 h 547"/>
                <a:gd name="T44" fmla="*/ 345760 w 175"/>
                <a:gd name="T45" fmla="*/ 1591671 h 547"/>
                <a:gd name="T46" fmla="*/ 462918 w 175"/>
                <a:gd name="T47" fmla="*/ 1613347 h 547"/>
                <a:gd name="T48" fmla="*/ 420055 w 175"/>
                <a:gd name="T49" fmla="*/ 1548318 h 547"/>
                <a:gd name="T50" fmla="*/ 377193 w 175"/>
                <a:gd name="T51" fmla="*/ 1504965 h 547"/>
                <a:gd name="T52" fmla="*/ 362905 w 175"/>
                <a:gd name="T53" fmla="*/ 1347037 h 547"/>
                <a:gd name="T54" fmla="*/ 380050 w 175"/>
                <a:gd name="T55" fmla="*/ 1114789 h 547"/>
                <a:gd name="T56" fmla="*/ 402910 w 175"/>
                <a:gd name="T57" fmla="*/ 947571 h 547"/>
                <a:gd name="T58" fmla="*/ 391480 w 175"/>
                <a:gd name="T59" fmla="*/ 746289 h 547"/>
                <a:gd name="T60" fmla="*/ 460061 w 175"/>
                <a:gd name="T61" fmla="*/ 545008 h 547"/>
                <a:gd name="T62" fmla="*/ 428628 w 175"/>
                <a:gd name="T63" fmla="*/ 489268 h 547"/>
                <a:gd name="T64" fmla="*/ 402910 w 175"/>
                <a:gd name="T65" fmla="*/ 414949 h 547"/>
                <a:gd name="T66" fmla="*/ 377193 w 175"/>
                <a:gd name="T67" fmla="*/ 291084 h 547"/>
                <a:gd name="T68" fmla="*/ 308612 w 175"/>
                <a:gd name="T69" fmla="*/ 266311 h 547"/>
                <a:gd name="T70" fmla="*/ 317185 w 175"/>
                <a:gd name="T71" fmla="*/ 250828 h 547"/>
                <a:gd name="T72" fmla="*/ 325757 w 175"/>
                <a:gd name="T73" fmla="*/ 229151 h 547"/>
                <a:gd name="T74" fmla="*/ 337187 w 175"/>
                <a:gd name="T75" fmla="*/ 191991 h 547"/>
                <a:gd name="T76" fmla="*/ 354332 w 175"/>
                <a:gd name="T77" fmla="*/ 139349 h 547"/>
                <a:gd name="T78" fmla="*/ 365763 w 175"/>
                <a:gd name="T79" fmla="*/ 95996 h 547"/>
                <a:gd name="T80" fmla="*/ 300040 w 175"/>
                <a:gd name="T81" fmla="*/ 15483 h 547"/>
                <a:gd name="T82" fmla="*/ 194311 w 175"/>
                <a:gd name="T83" fmla="*/ 61933 h 54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5"/>
                <a:gd name="T127" fmla="*/ 0 h 547"/>
                <a:gd name="T128" fmla="*/ 175 w 175"/>
                <a:gd name="T129" fmla="*/ 547 h 54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5" h="547">
                  <a:moveTo>
                    <a:pt x="68" y="20"/>
                  </a:moveTo>
                  <a:cubicBezTo>
                    <a:pt x="66" y="25"/>
                    <a:pt x="65" y="34"/>
                    <a:pt x="64" y="38"/>
                  </a:cubicBezTo>
                  <a:cubicBezTo>
                    <a:pt x="64" y="45"/>
                    <a:pt x="65" y="50"/>
                    <a:pt x="67" y="55"/>
                  </a:cubicBezTo>
                  <a:cubicBezTo>
                    <a:pt x="66" y="58"/>
                    <a:pt x="66" y="61"/>
                    <a:pt x="65" y="63"/>
                  </a:cubicBezTo>
                  <a:cubicBezTo>
                    <a:pt x="63" y="64"/>
                    <a:pt x="61" y="66"/>
                    <a:pt x="59" y="67"/>
                  </a:cubicBezTo>
                  <a:cubicBezTo>
                    <a:pt x="56" y="72"/>
                    <a:pt x="53" y="75"/>
                    <a:pt x="50" y="80"/>
                  </a:cubicBezTo>
                  <a:cubicBezTo>
                    <a:pt x="48" y="81"/>
                    <a:pt x="45" y="82"/>
                    <a:pt x="42" y="83"/>
                  </a:cubicBezTo>
                  <a:cubicBezTo>
                    <a:pt x="32" y="87"/>
                    <a:pt x="23" y="91"/>
                    <a:pt x="13" y="94"/>
                  </a:cubicBezTo>
                  <a:cubicBezTo>
                    <a:pt x="5" y="97"/>
                    <a:pt x="3" y="113"/>
                    <a:pt x="1" y="120"/>
                  </a:cubicBezTo>
                  <a:cubicBezTo>
                    <a:pt x="0" y="132"/>
                    <a:pt x="0" y="143"/>
                    <a:pt x="0" y="156"/>
                  </a:cubicBezTo>
                  <a:cubicBezTo>
                    <a:pt x="1" y="166"/>
                    <a:pt x="2" y="175"/>
                    <a:pt x="3" y="185"/>
                  </a:cubicBezTo>
                  <a:cubicBezTo>
                    <a:pt x="2" y="197"/>
                    <a:pt x="7" y="209"/>
                    <a:pt x="15" y="217"/>
                  </a:cubicBezTo>
                  <a:cubicBezTo>
                    <a:pt x="18" y="219"/>
                    <a:pt x="22" y="219"/>
                    <a:pt x="26" y="220"/>
                  </a:cubicBezTo>
                  <a:cubicBezTo>
                    <a:pt x="27" y="233"/>
                    <a:pt x="26" y="245"/>
                    <a:pt x="26" y="258"/>
                  </a:cubicBezTo>
                  <a:cubicBezTo>
                    <a:pt x="27" y="275"/>
                    <a:pt x="26" y="292"/>
                    <a:pt x="25" y="309"/>
                  </a:cubicBezTo>
                  <a:cubicBezTo>
                    <a:pt x="28" y="311"/>
                    <a:pt x="31" y="314"/>
                    <a:pt x="34" y="316"/>
                  </a:cubicBezTo>
                  <a:cubicBezTo>
                    <a:pt x="34" y="320"/>
                    <a:pt x="35" y="324"/>
                    <a:pt x="36" y="328"/>
                  </a:cubicBezTo>
                  <a:cubicBezTo>
                    <a:pt x="33" y="342"/>
                    <a:pt x="33" y="355"/>
                    <a:pt x="32" y="369"/>
                  </a:cubicBezTo>
                  <a:cubicBezTo>
                    <a:pt x="32" y="374"/>
                    <a:pt x="31" y="378"/>
                    <a:pt x="31" y="382"/>
                  </a:cubicBezTo>
                  <a:cubicBezTo>
                    <a:pt x="30" y="397"/>
                    <a:pt x="28" y="411"/>
                    <a:pt x="28" y="425"/>
                  </a:cubicBezTo>
                  <a:cubicBezTo>
                    <a:pt x="28" y="445"/>
                    <a:pt x="30" y="464"/>
                    <a:pt x="32" y="483"/>
                  </a:cubicBezTo>
                  <a:cubicBezTo>
                    <a:pt x="31" y="492"/>
                    <a:pt x="30" y="503"/>
                    <a:pt x="32" y="511"/>
                  </a:cubicBezTo>
                  <a:cubicBezTo>
                    <a:pt x="34" y="513"/>
                    <a:pt x="38" y="516"/>
                    <a:pt x="39" y="518"/>
                  </a:cubicBezTo>
                  <a:cubicBezTo>
                    <a:pt x="40" y="520"/>
                    <a:pt x="41" y="522"/>
                    <a:pt x="42" y="524"/>
                  </a:cubicBezTo>
                  <a:cubicBezTo>
                    <a:pt x="45" y="528"/>
                    <a:pt x="47" y="532"/>
                    <a:pt x="51" y="536"/>
                  </a:cubicBezTo>
                  <a:cubicBezTo>
                    <a:pt x="58" y="542"/>
                    <a:pt x="69" y="547"/>
                    <a:pt x="78" y="546"/>
                  </a:cubicBezTo>
                  <a:cubicBezTo>
                    <a:pt x="85" y="545"/>
                    <a:pt x="85" y="540"/>
                    <a:pt x="82" y="535"/>
                  </a:cubicBezTo>
                  <a:cubicBezTo>
                    <a:pt x="80" y="530"/>
                    <a:pt x="76" y="525"/>
                    <a:pt x="73" y="521"/>
                  </a:cubicBezTo>
                  <a:cubicBezTo>
                    <a:pt x="71" y="518"/>
                    <a:pt x="70" y="516"/>
                    <a:pt x="68" y="513"/>
                  </a:cubicBezTo>
                  <a:cubicBezTo>
                    <a:pt x="69" y="513"/>
                    <a:pt x="70" y="513"/>
                    <a:pt x="72" y="512"/>
                  </a:cubicBezTo>
                  <a:cubicBezTo>
                    <a:pt x="71" y="511"/>
                    <a:pt x="72" y="509"/>
                    <a:pt x="72" y="507"/>
                  </a:cubicBezTo>
                  <a:cubicBezTo>
                    <a:pt x="72" y="503"/>
                    <a:pt x="72" y="497"/>
                    <a:pt x="73" y="492"/>
                  </a:cubicBezTo>
                  <a:cubicBezTo>
                    <a:pt x="71" y="483"/>
                    <a:pt x="69" y="474"/>
                    <a:pt x="69" y="465"/>
                  </a:cubicBezTo>
                  <a:cubicBezTo>
                    <a:pt x="69" y="455"/>
                    <a:pt x="70" y="445"/>
                    <a:pt x="70" y="435"/>
                  </a:cubicBezTo>
                  <a:cubicBezTo>
                    <a:pt x="70" y="420"/>
                    <a:pt x="69" y="408"/>
                    <a:pt x="73" y="393"/>
                  </a:cubicBezTo>
                  <a:cubicBezTo>
                    <a:pt x="74" y="389"/>
                    <a:pt x="75" y="385"/>
                    <a:pt x="76" y="381"/>
                  </a:cubicBezTo>
                  <a:cubicBezTo>
                    <a:pt x="78" y="367"/>
                    <a:pt x="81" y="354"/>
                    <a:pt x="83" y="340"/>
                  </a:cubicBezTo>
                  <a:cubicBezTo>
                    <a:pt x="84" y="351"/>
                    <a:pt x="85" y="363"/>
                    <a:pt x="86" y="375"/>
                  </a:cubicBezTo>
                  <a:cubicBezTo>
                    <a:pt x="86" y="381"/>
                    <a:pt x="87" y="388"/>
                    <a:pt x="87" y="394"/>
                  </a:cubicBezTo>
                  <a:cubicBezTo>
                    <a:pt x="85" y="408"/>
                    <a:pt x="84" y="426"/>
                    <a:pt x="86" y="445"/>
                  </a:cubicBezTo>
                  <a:cubicBezTo>
                    <a:pt x="87" y="461"/>
                    <a:pt x="87" y="478"/>
                    <a:pt x="89" y="494"/>
                  </a:cubicBezTo>
                  <a:cubicBezTo>
                    <a:pt x="90" y="496"/>
                    <a:pt x="92" y="497"/>
                    <a:pt x="93" y="499"/>
                  </a:cubicBezTo>
                  <a:cubicBezTo>
                    <a:pt x="93" y="503"/>
                    <a:pt x="93" y="505"/>
                    <a:pt x="95" y="509"/>
                  </a:cubicBezTo>
                  <a:cubicBezTo>
                    <a:pt x="99" y="509"/>
                    <a:pt x="105" y="510"/>
                    <a:pt x="108" y="511"/>
                  </a:cubicBezTo>
                  <a:cubicBezTo>
                    <a:pt x="111" y="511"/>
                    <a:pt x="111" y="509"/>
                    <a:pt x="114" y="510"/>
                  </a:cubicBezTo>
                  <a:cubicBezTo>
                    <a:pt x="116" y="511"/>
                    <a:pt x="119" y="513"/>
                    <a:pt x="121" y="514"/>
                  </a:cubicBezTo>
                  <a:cubicBezTo>
                    <a:pt x="130" y="519"/>
                    <a:pt x="137" y="523"/>
                    <a:pt x="148" y="523"/>
                  </a:cubicBezTo>
                  <a:cubicBezTo>
                    <a:pt x="152" y="523"/>
                    <a:pt x="158" y="523"/>
                    <a:pt x="162" y="521"/>
                  </a:cubicBezTo>
                  <a:cubicBezTo>
                    <a:pt x="175" y="517"/>
                    <a:pt x="164" y="509"/>
                    <a:pt x="159" y="505"/>
                  </a:cubicBezTo>
                  <a:cubicBezTo>
                    <a:pt x="155" y="503"/>
                    <a:pt x="151" y="501"/>
                    <a:pt x="147" y="500"/>
                  </a:cubicBezTo>
                  <a:cubicBezTo>
                    <a:pt x="143" y="498"/>
                    <a:pt x="135" y="492"/>
                    <a:pt x="131" y="491"/>
                  </a:cubicBezTo>
                  <a:cubicBezTo>
                    <a:pt x="130" y="490"/>
                    <a:pt x="133" y="488"/>
                    <a:pt x="132" y="486"/>
                  </a:cubicBezTo>
                  <a:cubicBezTo>
                    <a:pt x="129" y="473"/>
                    <a:pt x="127" y="465"/>
                    <a:pt x="127" y="452"/>
                  </a:cubicBezTo>
                  <a:cubicBezTo>
                    <a:pt x="127" y="446"/>
                    <a:pt x="127" y="441"/>
                    <a:pt x="127" y="435"/>
                  </a:cubicBezTo>
                  <a:cubicBezTo>
                    <a:pt x="128" y="427"/>
                    <a:pt x="128" y="419"/>
                    <a:pt x="129" y="411"/>
                  </a:cubicBezTo>
                  <a:cubicBezTo>
                    <a:pt x="130" y="394"/>
                    <a:pt x="132" y="377"/>
                    <a:pt x="133" y="360"/>
                  </a:cubicBezTo>
                  <a:cubicBezTo>
                    <a:pt x="134" y="343"/>
                    <a:pt x="133" y="326"/>
                    <a:pt x="133" y="309"/>
                  </a:cubicBezTo>
                  <a:cubicBezTo>
                    <a:pt x="136" y="308"/>
                    <a:pt x="139" y="307"/>
                    <a:pt x="141" y="306"/>
                  </a:cubicBezTo>
                  <a:cubicBezTo>
                    <a:pt x="140" y="291"/>
                    <a:pt x="139" y="276"/>
                    <a:pt x="138" y="261"/>
                  </a:cubicBezTo>
                  <a:cubicBezTo>
                    <a:pt x="137" y="254"/>
                    <a:pt x="137" y="247"/>
                    <a:pt x="137" y="241"/>
                  </a:cubicBezTo>
                  <a:cubicBezTo>
                    <a:pt x="170" y="182"/>
                    <a:pt x="170" y="182"/>
                    <a:pt x="170" y="182"/>
                  </a:cubicBezTo>
                  <a:cubicBezTo>
                    <a:pt x="167" y="180"/>
                    <a:pt x="164" y="178"/>
                    <a:pt x="161" y="176"/>
                  </a:cubicBezTo>
                  <a:cubicBezTo>
                    <a:pt x="159" y="173"/>
                    <a:pt x="157" y="170"/>
                    <a:pt x="154" y="167"/>
                  </a:cubicBezTo>
                  <a:cubicBezTo>
                    <a:pt x="148" y="161"/>
                    <a:pt x="152" y="164"/>
                    <a:pt x="150" y="158"/>
                  </a:cubicBezTo>
                  <a:cubicBezTo>
                    <a:pt x="149" y="153"/>
                    <a:pt x="147" y="150"/>
                    <a:pt x="146" y="145"/>
                  </a:cubicBezTo>
                  <a:cubicBezTo>
                    <a:pt x="144" y="141"/>
                    <a:pt x="142" y="138"/>
                    <a:pt x="141" y="134"/>
                  </a:cubicBezTo>
                  <a:cubicBezTo>
                    <a:pt x="138" y="124"/>
                    <a:pt x="140" y="113"/>
                    <a:pt x="137" y="102"/>
                  </a:cubicBezTo>
                  <a:cubicBezTo>
                    <a:pt x="136" y="98"/>
                    <a:pt x="136" y="96"/>
                    <a:pt x="132" y="94"/>
                  </a:cubicBezTo>
                  <a:cubicBezTo>
                    <a:pt x="127" y="92"/>
                    <a:pt x="121" y="90"/>
                    <a:pt x="115" y="88"/>
                  </a:cubicBezTo>
                  <a:cubicBezTo>
                    <a:pt x="113" y="88"/>
                    <a:pt x="110" y="87"/>
                    <a:pt x="108" y="86"/>
                  </a:cubicBezTo>
                  <a:cubicBezTo>
                    <a:pt x="108" y="85"/>
                    <a:pt x="109" y="84"/>
                    <a:pt x="109" y="83"/>
                  </a:cubicBezTo>
                  <a:cubicBezTo>
                    <a:pt x="110" y="82"/>
                    <a:pt x="111" y="81"/>
                    <a:pt x="111" y="81"/>
                  </a:cubicBezTo>
                  <a:cubicBezTo>
                    <a:pt x="111" y="79"/>
                    <a:pt x="112" y="78"/>
                    <a:pt x="113" y="76"/>
                  </a:cubicBezTo>
                  <a:cubicBezTo>
                    <a:pt x="113" y="76"/>
                    <a:pt x="113" y="75"/>
                    <a:pt x="114" y="74"/>
                  </a:cubicBezTo>
                  <a:cubicBezTo>
                    <a:pt x="116" y="74"/>
                    <a:pt x="117" y="74"/>
                    <a:pt x="118" y="72"/>
                  </a:cubicBezTo>
                  <a:cubicBezTo>
                    <a:pt x="118" y="69"/>
                    <a:pt x="118" y="66"/>
                    <a:pt x="118" y="62"/>
                  </a:cubicBezTo>
                  <a:cubicBezTo>
                    <a:pt x="118" y="62"/>
                    <a:pt x="118" y="60"/>
                    <a:pt x="119" y="59"/>
                  </a:cubicBezTo>
                  <a:cubicBezTo>
                    <a:pt x="123" y="54"/>
                    <a:pt x="122" y="50"/>
                    <a:pt x="124" y="45"/>
                  </a:cubicBezTo>
                  <a:cubicBezTo>
                    <a:pt x="125" y="43"/>
                    <a:pt x="127" y="43"/>
                    <a:pt x="128" y="42"/>
                  </a:cubicBezTo>
                  <a:cubicBezTo>
                    <a:pt x="131" y="38"/>
                    <a:pt x="129" y="36"/>
                    <a:pt x="128" y="31"/>
                  </a:cubicBezTo>
                  <a:cubicBezTo>
                    <a:pt x="127" y="28"/>
                    <a:pt x="126" y="25"/>
                    <a:pt x="125" y="21"/>
                  </a:cubicBezTo>
                  <a:cubicBezTo>
                    <a:pt x="121" y="14"/>
                    <a:pt x="112" y="7"/>
                    <a:pt x="105" y="5"/>
                  </a:cubicBezTo>
                  <a:cubicBezTo>
                    <a:pt x="98" y="2"/>
                    <a:pt x="87" y="0"/>
                    <a:pt x="81" y="4"/>
                  </a:cubicBezTo>
                  <a:cubicBezTo>
                    <a:pt x="76" y="7"/>
                    <a:pt x="71" y="14"/>
                    <a:pt x="68" y="20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41988" name="图片 8" descr="BD05545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936" y="1124744"/>
            <a:ext cx="1194965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Box 9"/>
          <p:cNvSpPr txBox="1">
            <a:spLocks noChangeArrowheads="1"/>
          </p:cNvSpPr>
          <p:nvPr/>
        </p:nvSpPr>
        <p:spPr bwMode="auto">
          <a:xfrm>
            <a:off x="1341438" y="2631226"/>
            <a:ext cx="751681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dirty="0" smtClean="0">
                <a:ea typeface="微软雅黑" pitchFamily="34" charset="-122"/>
              </a:rPr>
              <a:t>V</a:t>
            </a:r>
            <a:r>
              <a:rPr lang="zh-CN" altLang="en-US" sz="2000" dirty="0" smtClean="0">
                <a:ea typeface="微软雅黑" pitchFamily="34" charset="-122"/>
              </a:rPr>
              <a:t>志愿者                                                                               </a:t>
            </a:r>
            <a:r>
              <a:rPr lang="en-US" altLang="zh-CN" sz="2000" dirty="0" smtClean="0">
                <a:ea typeface="微软雅黑" pitchFamily="34" charset="-122"/>
              </a:rPr>
              <a:t>P</a:t>
            </a:r>
            <a:r>
              <a:rPr lang="zh-CN" altLang="en-US" sz="2000" dirty="0" smtClean="0">
                <a:ea typeface="微软雅黑" pitchFamily="34" charset="-122"/>
              </a:rPr>
              <a:t>受益人</a:t>
            </a:r>
            <a:endParaRPr lang="en-US" altLang="zh-CN" sz="2000" dirty="0">
              <a:ea typeface="微软雅黑" pitchFamily="34" charset="-122"/>
            </a:endParaRPr>
          </a:p>
          <a:p>
            <a:endParaRPr lang="en-US" altLang="zh-CN" sz="2000" dirty="0">
              <a:ea typeface="微软雅黑" pitchFamily="34" charset="-122"/>
            </a:endParaRPr>
          </a:p>
          <a:p>
            <a:endParaRPr lang="en-US" altLang="zh-CN" sz="2000" dirty="0">
              <a:ea typeface="微软雅黑" pitchFamily="34" charset="-122"/>
            </a:endParaRPr>
          </a:p>
          <a:p>
            <a:endParaRPr lang="en-US" altLang="zh-CN" sz="2000" dirty="0">
              <a:ea typeface="微软雅黑" pitchFamily="34" charset="-122"/>
            </a:endParaRPr>
          </a:p>
          <a:p>
            <a:endParaRPr lang="en-US" altLang="zh-CN" sz="2000" dirty="0">
              <a:ea typeface="微软雅黑" pitchFamily="34" charset="-122"/>
            </a:endParaRPr>
          </a:p>
          <a:p>
            <a:endParaRPr lang="en-US" altLang="zh-CN" sz="2000" dirty="0">
              <a:ea typeface="微软雅黑" pitchFamily="34" charset="-122"/>
            </a:endParaRPr>
          </a:p>
          <a:p>
            <a:endParaRPr lang="en-US" altLang="zh-CN" sz="2000" dirty="0">
              <a:ea typeface="微软雅黑" pitchFamily="34" charset="-122"/>
            </a:endParaRPr>
          </a:p>
          <a:p>
            <a:endParaRPr lang="en-US" altLang="zh-CN" sz="2000" dirty="0">
              <a:ea typeface="微软雅黑" pitchFamily="34" charset="-122"/>
            </a:endParaRPr>
          </a:p>
          <a:p>
            <a:endParaRPr lang="en-US" altLang="zh-CN" sz="2000" dirty="0">
              <a:ea typeface="微软雅黑" pitchFamily="34" charset="-122"/>
            </a:endParaRPr>
          </a:p>
          <a:p>
            <a:r>
              <a:rPr lang="en-US" altLang="zh-CN" sz="2000" dirty="0">
                <a:ea typeface="微软雅黑" pitchFamily="34" charset="-122"/>
              </a:rPr>
              <a:t>                               </a:t>
            </a:r>
            <a:r>
              <a:rPr lang="en-US" altLang="zh-CN" sz="2000" dirty="0" smtClean="0">
                <a:ea typeface="微软雅黑" pitchFamily="34" charset="-122"/>
              </a:rPr>
              <a:t>                         </a:t>
            </a:r>
          </a:p>
          <a:p>
            <a:endParaRPr lang="en-US" altLang="zh-CN" sz="2000" dirty="0">
              <a:ea typeface="微软雅黑" pitchFamily="34" charset="-122"/>
            </a:endParaRPr>
          </a:p>
          <a:p>
            <a:endParaRPr lang="en-US" altLang="zh-CN" sz="2000" dirty="0" smtClean="0">
              <a:ea typeface="微软雅黑" pitchFamily="34" charset="-122"/>
            </a:endParaRPr>
          </a:p>
          <a:p>
            <a:r>
              <a:rPr lang="en-US" altLang="zh-CN" sz="2000" dirty="0">
                <a:ea typeface="微软雅黑" pitchFamily="34" charset="-122"/>
              </a:rPr>
              <a:t> </a:t>
            </a:r>
            <a:r>
              <a:rPr lang="en-US" altLang="zh-CN" sz="2000" dirty="0" smtClean="0">
                <a:ea typeface="微软雅黑" pitchFamily="34" charset="-122"/>
              </a:rPr>
              <a:t>                                                       O</a:t>
            </a:r>
            <a:r>
              <a:rPr lang="zh-CN" altLang="en-US" sz="2000" dirty="0" smtClean="0">
                <a:ea typeface="微软雅黑" pitchFamily="34" charset="-122"/>
              </a:rPr>
              <a:t>公益组织</a:t>
            </a:r>
            <a:endParaRPr lang="zh-CN" altLang="en-US" sz="2000" dirty="0">
              <a:ea typeface="微软雅黑" pitchFamily="34" charset="-122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1752874" y="1412776"/>
            <a:ext cx="5033705" cy="159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14" name="内容占位符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30509735"/>
              </p:ext>
            </p:extLst>
          </p:nvPr>
        </p:nvGraphicFramePr>
        <p:xfrm>
          <a:off x="3419872" y="1520781"/>
          <a:ext cx="1492424" cy="4308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6" name="直接箭头连接符 15"/>
          <p:cNvCxnSpPr/>
          <p:nvPr/>
        </p:nvCxnSpPr>
        <p:spPr>
          <a:xfrm flipH="1" flipV="1">
            <a:off x="899592" y="2756925"/>
            <a:ext cx="2520280" cy="35523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V="1">
            <a:off x="5796137" y="2786064"/>
            <a:ext cx="2271539" cy="34272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27" name="Picture 3" descr="C:\Program Files (x86)\Microsoft Office\MEDIA\CAGCAT10\j0230876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5925277"/>
            <a:ext cx="1008112" cy="932723"/>
          </a:xfrm>
          <a:prstGeom prst="rect">
            <a:avLst/>
          </a:prstGeom>
          <a:noFill/>
        </p:spPr>
      </p:pic>
      <p:sp>
        <p:nvSpPr>
          <p:cNvPr id="23" name="右大括号 22"/>
          <p:cNvSpPr/>
          <p:nvPr/>
        </p:nvSpPr>
        <p:spPr>
          <a:xfrm>
            <a:off x="5004048" y="3501008"/>
            <a:ext cx="288032" cy="2112235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36096" y="4293096"/>
            <a:ext cx="86409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VMG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 rot="740937">
            <a:off x="7746462" y="210504"/>
            <a:ext cx="135732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600" b="1" i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专 业 志 善</a:t>
            </a:r>
            <a:endParaRPr lang="en-US" altLang="zh-CN" sz="1600" b="1" i="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Arial Narrow" pitchFamily="34" charset="0"/>
              </a:rPr>
              <a:t>Profession for Good</a:t>
            </a:r>
            <a:endParaRPr lang="zh-CN" altLang="en-US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867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95275"/>
            <a:ext cx="9144000" cy="1412776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志愿服务组织运营管理</a:t>
            </a:r>
            <a:r>
              <a:rPr lang="en-US" altLang="zh-CN" sz="3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3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7239114"/>
              </p:ext>
            </p:extLst>
          </p:nvPr>
        </p:nvGraphicFramePr>
        <p:xfrm>
          <a:off x="1000125" y="1692474"/>
          <a:ext cx="7686675" cy="4520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 rot="740937">
            <a:off x="7746462" y="210504"/>
            <a:ext cx="135732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600" b="1" i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专 业 志 善</a:t>
            </a:r>
            <a:endParaRPr lang="en-US" altLang="zh-CN" sz="1600" b="1" i="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Arial Narrow" pitchFamily="34" charset="0"/>
              </a:rPr>
              <a:t>Profession for Good</a:t>
            </a:r>
            <a:endParaRPr lang="zh-CN" altLang="en-US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610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4"/>
          <p:cNvSpPr txBox="1">
            <a:spLocks noChangeArrowheads="1"/>
          </p:cNvSpPr>
          <p:nvPr/>
        </p:nvSpPr>
        <p:spPr bwMode="auto">
          <a:xfrm>
            <a:off x="166700" y="334012"/>
            <a:ext cx="61198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 smtClean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案例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：</a:t>
            </a:r>
            <a:r>
              <a:rPr lang="zh-CN" altLang="en-US" sz="2800" b="1" smtClean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狮子</a:t>
            </a:r>
            <a:r>
              <a:rPr lang="zh-CN" altLang="en-US" sz="2800" b="1" smtClean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会志愿服务队</a:t>
            </a:r>
            <a:endParaRPr lang="zh-CN" altLang="en-US" sz="2800" b="1" dirty="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2" name="同侧圆角矩形 4"/>
          <p:cNvSpPr/>
          <p:nvPr/>
        </p:nvSpPr>
        <p:spPr bwMode="auto">
          <a:xfrm>
            <a:off x="142844" y="1974337"/>
            <a:ext cx="8286808" cy="38121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47650" tIns="123825" rIns="247650" bIns="123825" anchor="ctr"/>
          <a:lstStyle/>
          <a:p>
            <a:pPr>
              <a:lnSpc>
                <a:spcPts val="2800"/>
              </a:lnSpc>
              <a:buFont typeface="Wingdings" pitchFamily="2" charset="2"/>
              <a:buChar char="Ø"/>
              <a:defRPr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愿景：创建富有活力和创新精神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慈善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组织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，做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社区服务和人道主义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服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务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的生力军。</a:t>
            </a:r>
          </a:p>
          <a:p>
            <a:pPr>
              <a:lnSpc>
                <a:spcPts val="2800"/>
              </a:lnSpc>
              <a:buFont typeface="Wingdings" pitchFamily="2" charset="2"/>
              <a:buChar char="Ø"/>
              <a:defRPr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使命：身体力行，实践人道主义；扶贫济困，促进社会和谐。</a:t>
            </a:r>
          </a:p>
          <a:p>
            <a:pPr>
              <a:lnSpc>
                <a:spcPts val="2800"/>
              </a:lnSpc>
              <a:buFont typeface="Wingdings" pitchFamily="2" charset="2"/>
              <a:buChar char="Ø"/>
              <a:defRPr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价值观：包容、传承、凝聚、创新、奉献、成长价值链，推动更公平、更有效和更可持续的社会生态系统的建立。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800"/>
              </a:lnSpc>
              <a:buFont typeface="Wingdings" pitchFamily="2" charset="2"/>
              <a:buChar char="Ø"/>
              <a:defRPr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四出精神：出心、出力、出钱、出席。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800"/>
              </a:lnSpc>
              <a:buFont typeface="Wingdings" pitchFamily="2" charset="2"/>
              <a:buChar char="Ø"/>
              <a:defRPr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运营：轮庄制、民主化竞选、制服、全慈善（捐人捐钱） </a:t>
            </a:r>
          </a:p>
        </p:txBody>
      </p:sp>
      <p:pic>
        <p:nvPicPr>
          <p:cNvPr id="79876" name="Picture 4" descr="http://www.cclions.org.cn/images/topbannernew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29330"/>
            <a:ext cx="9144000" cy="1214446"/>
          </a:xfrm>
          <a:prstGeom prst="rect">
            <a:avLst/>
          </a:prstGeom>
          <a:noFill/>
        </p:spPr>
      </p:pic>
      <p:pic>
        <p:nvPicPr>
          <p:cNvPr id="79878" name="Picture 6" descr="http://www.cclions.org.cn/images/huod_pic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-2"/>
            <a:ext cx="3571870" cy="2857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27384"/>
            <a:ext cx="8964489" cy="11430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组织</a:t>
            </a:r>
            <a:r>
              <a:rPr lang="zh-CN" altLang="en-US" dirty="0" smtClean="0"/>
              <a:t>发展：资源配置</a:t>
            </a:r>
            <a:r>
              <a:rPr lang="zh-CN" altLang="en-US" sz="3600" dirty="0" smtClean="0"/>
              <a:t>合适</a:t>
            </a:r>
            <a:r>
              <a:rPr lang="zh-CN" altLang="en-US" sz="3600" dirty="0" smtClean="0"/>
              <a:t>就好！</a:t>
            </a:r>
            <a:endParaRPr lang="zh-CN" altLang="en-US" sz="3600" dirty="0"/>
          </a:p>
        </p:txBody>
      </p:sp>
      <p:grpSp>
        <p:nvGrpSpPr>
          <p:cNvPr id="3" name="Group 2"/>
          <p:cNvGrpSpPr>
            <a:grpSpLocks noGrp="1"/>
          </p:cNvGrpSpPr>
          <p:nvPr>
            <p:ph idx="1"/>
          </p:nvPr>
        </p:nvGrpSpPr>
        <p:grpSpPr bwMode="auto">
          <a:xfrm>
            <a:off x="2195736" y="1604797"/>
            <a:ext cx="5328592" cy="4704523"/>
            <a:chOff x="1824" y="633"/>
            <a:chExt cx="2834" cy="2849"/>
          </a:xfrm>
        </p:grpSpPr>
        <p:sp>
          <p:nvSpPr>
            <p:cNvPr id="1027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8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029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0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071802" y="2714620"/>
            <a:ext cx="36433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职工                                   志愿者</a:t>
            </a:r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r>
              <a:rPr lang="zh-CN" altLang="en-US" b="1" dirty="0" smtClean="0"/>
              <a:t>使命与业务                       资源</a:t>
            </a:r>
            <a:endParaRPr lang="zh-CN" altLang="en-US" b="1" dirty="0"/>
          </a:p>
        </p:txBody>
      </p:sp>
      <p:sp>
        <p:nvSpPr>
          <p:cNvPr id="10" name="TextBox 9"/>
          <p:cNvSpPr txBox="1"/>
          <p:nvPr/>
        </p:nvSpPr>
        <p:spPr>
          <a:xfrm rot="740937">
            <a:off x="7746462" y="210504"/>
            <a:ext cx="135732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600" b="1" i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专 业 志 善</a:t>
            </a:r>
            <a:endParaRPr lang="en-US" altLang="zh-CN" sz="1600" b="1" i="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Arial Narrow" pitchFamily="34" charset="0"/>
              </a:rPr>
              <a:t>Profession for Good</a:t>
            </a:r>
            <a:endParaRPr lang="zh-CN" altLang="en-US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分享内容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85870" y="1428736"/>
            <a:ext cx="8229600" cy="4972072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</a:pPr>
            <a:endParaRPr lang="en-US" altLang="zh-CN" dirty="0" smtClean="0"/>
          </a:p>
          <a:p>
            <a:r>
              <a:rPr lang="zh-CN" altLang="en-US" b="1" dirty="0" smtClean="0"/>
              <a:t>志愿服务与慈善捐赠</a:t>
            </a:r>
            <a:endParaRPr lang="en-US" altLang="zh-CN" b="1" dirty="0" smtClean="0"/>
          </a:p>
          <a:p>
            <a:pPr lvl="1"/>
            <a:r>
              <a:rPr lang="zh-CN" altLang="en-US" b="1" dirty="0" smtClean="0"/>
              <a:t>中国慈善捐赠全球排名</a:t>
            </a:r>
            <a:r>
              <a:rPr lang="zh-CN" altLang="en-US" b="1" dirty="0" smtClean="0"/>
              <a:t>比较</a:t>
            </a:r>
            <a:endParaRPr lang="en-US" altLang="zh-CN" b="1" dirty="0" smtClean="0"/>
          </a:p>
          <a:p>
            <a:pPr lvl="1"/>
            <a:r>
              <a:rPr lang="zh-CN" altLang="en-US" b="1" dirty="0" smtClean="0"/>
              <a:t>新慈善运动：志愿服务与社会创新</a:t>
            </a:r>
            <a:endParaRPr lang="en-US" altLang="zh-CN" b="1" dirty="0" smtClean="0"/>
          </a:p>
          <a:p>
            <a:pPr lvl="1"/>
            <a:r>
              <a:rPr lang="zh-CN" altLang="en-US" b="1" dirty="0" smtClean="0"/>
              <a:t>慈善法治时代：志愿服务专业化</a:t>
            </a:r>
            <a:r>
              <a:rPr lang="zh-CN" altLang="en-US" b="1" dirty="0" smtClean="0"/>
              <a:t> </a:t>
            </a:r>
            <a:endParaRPr lang="en-US" altLang="zh-CN" b="1" dirty="0" smtClean="0"/>
          </a:p>
          <a:p>
            <a:pPr>
              <a:buNone/>
            </a:pPr>
            <a:endParaRPr lang="en-US" altLang="zh-CN" dirty="0" smtClean="0"/>
          </a:p>
          <a:p>
            <a:r>
              <a:rPr lang="zh-CN" altLang="en-US" dirty="0" smtClean="0"/>
              <a:t>志愿服务</a:t>
            </a:r>
            <a:r>
              <a:rPr lang="zh-CN" altLang="en-US" dirty="0" smtClean="0"/>
              <a:t>组织专业化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什么是志愿服务组织专业化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如何提升组织的专业化程度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pPr>
              <a:lnSpc>
                <a:spcPct val="100000"/>
              </a:lnSpc>
            </a:pPr>
            <a:endParaRPr lang="en-US" altLang="zh-CN" dirty="0" smtClean="0"/>
          </a:p>
          <a:p>
            <a:pPr lvl="1">
              <a:buNone/>
            </a:pPr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>
              <a:lnSpc>
                <a:spcPct val="100000"/>
              </a:lnSpc>
              <a:buNone/>
            </a:pP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 rot="740937">
            <a:off x="7746462" y="210504"/>
            <a:ext cx="135732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600" b="1" i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专 业 志 善</a:t>
            </a:r>
            <a:endParaRPr lang="en-US" altLang="zh-CN" sz="1600" b="1" i="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Arial Narrow" pitchFamily="34" charset="0"/>
              </a:rPr>
              <a:t>Profession for Good</a:t>
            </a:r>
            <a:endParaRPr lang="zh-CN" altLang="en-US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分享内容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85870" y="1428736"/>
            <a:ext cx="8229600" cy="4972072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</a:pPr>
            <a:endParaRPr lang="en-US" altLang="zh-CN" dirty="0" smtClean="0"/>
          </a:p>
          <a:p>
            <a:r>
              <a:rPr lang="zh-CN" altLang="en-US" b="1" dirty="0" smtClean="0"/>
              <a:t>志愿服务与慈善捐赠</a:t>
            </a:r>
            <a:endParaRPr lang="en-US" altLang="zh-CN" b="1" dirty="0" smtClean="0"/>
          </a:p>
          <a:p>
            <a:pPr lvl="1"/>
            <a:r>
              <a:rPr lang="zh-CN" altLang="en-US" b="1" dirty="0" smtClean="0"/>
              <a:t>中国慈善捐赠全球排名</a:t>
            </a:r>
            <a:r>
              <a:rPr lang="zh-CN" altLang="en-US" b="1" dirty="0" smtClean="0"/>
              <a:t>比较</a:t>
            </a:r>
            <a:endParaRPr lang="en-US" altLang="zh-CN" b="1" dirty="0" smtClean="0"/>
          </a:p>
          <a:p>
            <a:pPr lvl="1"/>
            <a:r>
              <a:rPr lang="zh-CN" altLang="en-US" b="1" dirty="0" smtClean="0"/>
              <a:t>新慈善运动：志愿服务与社会创新</a:t>
            </a:r>
            <a:endParaRPr lang="en-US" altLang="zh-CN" b="1" dirty="0" smtClean="0"/>
          </a:p>
          <a:p>
            <a:pPr lvl="1"/>
            <a:r>
              <a:rPr lang="zh-CN" altLang="en-US" b="1" dirty="0" smtClean="0"/>
              <a:t>慈善法治时代：志愿服务专业化</a:t>
            </a:r>
            <a:r>
              <a:rPr lang="zh-CN" altLang="en-US" b="1" dirty="0" smtClean="0"/>
              <a:t> </a:t>
            </a:r>
            <a:endParaRPr lang="en-US" altLang="zh-CN" b="1" dirty="0" smtClean="0"/>
          </a:p>
          <a:p>
            <a:pPr>
              <a:buNone/>
            </a:pPr>
            <a:endParaRPr lang="en-US" altLang="zh-CN" dirty="0" smtClean="0"/>
          </a:p>
          <a:p>
            <a:r>
              <a:rPr lang="zh-CN" altLang="en-US" dirty="0" smtClean="0"/>
              <a:t>志愿服务</a:t>
            </a:r>
            <a:r>
              <a:rPr lang="zh-CN" altLang="en-US" dirty="0" smtClean="0"/>
              <a:t>组织专业化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什么是志愿服务组织专业化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如何提升组织的专业化程度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pPr>
              <a:lnSpc>
                <a:spcPct val="100000"/>
              </a:lnSpc>
            </a:pPr>
            <a:endParaRPr lang="en-US" altLang="zh-CN" dirty="0" smtClean="0"/>
          </a:p>
          <a:p>
            <a:pPr lvl="1">
              <a:buNone/>
            </a:pPr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>
              <a:lnSpc>
                <a:spcPct val="100000"/>
              </a:lnSpc>
              <a:buNone/>
            </a:pP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 rot="740937">
            <a:off x="7746462" y="210504"/>
            <a:ext cx="135732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600" b="1" i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专 业 志 善</a:t>
            </a:r>
            <a:endParaRPr lang="en-US" altLang="zh-CN" sz="1600" b="1" i="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Arial Narrow" pitchFamily="34" charset="0"/>
              </a:rPr>
              <a:t>Profession for Good</a:t>
            </a:r>
            <a:endParaRPr lang="zh-CN" altLang="en-US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专业志善  智慧公益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33304" y="3071811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北京惠泽人公益发展中心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 www.huizeren.org.cn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 Email: huizeren@126.com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电话：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010-8401 6716 </a:t>
            </a:r>
          </a:p>
        </p:txBody>
      </p:sp>
      <p:pic>
        <p:nvPicPr>
          <p:cNvPr id="5" name="图片 4" descr="HZR微信公众号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517471"/>
            <a:ext cx="4362642" cy="51976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一、志愿服务与慈善捐赠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400" b="1" dirty="0" smtClean="0"/>
              <a:t>2015</a:t>
            </a:r>
            <a:r>
              <a:rPr lang="zh-CN" altLang="en-US" sz="2400" b="1" dirty="0" smtClean="0"/>
              <a:t>世界</a:t>
            </a:r>
            <a:r>
              <a:rPr lang="en-US" altLang="zh-CN" sz="2400" b="1" dirty="0" smtClean="0"/>
              <a:t>GDP</a:t>
            </a:r>
            <a:r>
              <a:rPr lang="zh-CN" altLang="en-US" sz="2400" b="1" dirty="0" smtClean="0"/>
              <a:t>增长率</a:t>
            </a:r>
            <a:endParaRPr lang="zh-CN" altLang="en-US" sz="2400" b="1" dirty="0"/>
          </a:p>
        </p:txBody>
      </p:sp>
      <p:pic>
        <p:nvPicPr>
          <p:cNvPr id="1026" name="Picture 2" descr="2015年世界GDP排名 中国经济总量在各国中排名第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9144000" cy="50161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740937">
            <a:off x="7746462" y="210504"/>
            <a:ext cx="135732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600" b="1" i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专 业 志 善</a:t>
            </a:r>
            <a:endParaRPr lang="en-US" altLang="zh-CN" sz="1600" b="1" i="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Arial Narrow" pitchFamily="34" charset="0"/>
              </a:rPr>
              <a:t>Profession for Good</a:t>
            </a:r>
            <a:endParaRPr lang="zh-CN" altLang="en-US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2015</a:t>
            </a:r>
            <a:r>
              <a:rPr lang="zh-CN" altLang="en-US" dirty="0" smtClean="0"/>
              <a:t>世界</a:t>
            </a:r>
            <a:r>
              <a:rPr lang="en-US" altLang="zh-CN" dirty="0" smtClean="0"/>
              <a:t>GDP</a:t>
            </a:r>
            <a:r>
              <a:rPr lang="zh-CN" altLang="en-US" dirty="0" smtClean="0"/>
              <a:t>总量</a:t>
            </a:r>
            <a:r>
              <a:rPr lang="zh-CN" altLang="en-US" dirty="0" smtClean="0"/>
              <a:t>排名</a:t>
            </a: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00034" y="1785928"/>
          <a:ext cx="8143932" cy="3857653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285884"/>
                <a:gridCol w="2143140"/>
                <a:gridCol w="2678925"/>
                <a:gridCol w="2035983"/>
              </a:tblGrid>
              <a:tr h="9899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微软雅黑" pitchFamily="34" charset="-122"/>
                          <a:ea typeface="微软雅黑" pitchFamily="34" charset="-122"/>
                        </a:rPr>
                        <a:t>排名</a:t>
                      </a:r>
                      <a:endParaRPr lang="zh-CN" altLang="en-US" sz="20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微软雅黑" pitchFamily="34" charset="-122"/>
                          <a:ea typeface="微软雅黑" pitchFamily="34" charset="-122"/>
                        </a:rPr>
                        <a:t>国家</a:t>
                      </a:r>
                      <a:endParaRPr lang="zh-CN" altLang="en-US" sz="20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latin typeface="微软雅黑" pitchFamily="34" charset="-122"/>
                          <a:ea typeface="微软雅黑" pitchFamily="34" charset="-122"/>
                        </a:rPr>
                        <a:t>GDP</a:t>
                      </a:r>
                      <a:r>
                        <a:rPr lang="zh-CN" altLang="en-US" sz="2000" b="1" dirty="0" smtClean="0">
                          <a:latin typeface="微软雅黑" pitchFamily="34" charset="-122"/>
                          <a:ea typeface="微软雅黑" pitchFamily="34" charset="-122"/>
                        </a:rPr>
                        <a:t>总量（十亿美元）</a:t>
                      </a:r>
                      <a:endParaRPr lang="zh-CN" altLang="en-US" sz="20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微软雅黑" pitchFamily="34" charset="-122"/>
                          <a:ea typeface="微软雅黑" pitchFamily="34" charset="-122"/>
                        </a:rPr>
                        <a:t>所在区域</a:t>
                      </a:r>
                      <a:endParaRPr lang="zh-CN" altLang="en-US" sz="20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5735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zh-CN" altLang="en-US" sz="20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微软雅黑" pitchFamily="34" charset="-122"/>
                          <a:ea typeface="微软雅黑" pitchFamily="34" charset="-122"/>
                        </a:rPr>
                        <a:t>美国</a:t>
                      </a:r>
                      <a:endParaRPr lang="zh-CN" altLang="en-US" sz="20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latin typeface="微软雅黑" pitchFamily="34" charset="-122"/>
                          <a:ea typeface="微软雅黑" pitchFamily="34" charset="-122"/>
                        </a:rPr>
                        <a:t>16197.96</a:t>
                      </a:r>
                      <a:endParaRPr lang="zh-CN" altLang="en-US" sz="20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微软雅黑" pitchFamily="34" charset="-122"/>
                          <a:ea typeface="微软雅黑" pitchFamily="34" charset="-122"/>
                        </a:rPr>
                        <a:t>美洲</a:t>
                      </a:r>
                      <a:endParaRPr lang="zh-CN" altLang="en-US" sz="20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5735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endParaRPr lang="zh-CN" altLang="en-US" sz="20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微软雅黑" pitchFamily="34" charset="-122"/>
                          <a:ea typeface="微软雅黑" pitchFamily="34" charset="-122"/>
                        </a:rPr>
                        <a:t>中国</a:t>
                      </a:r>
                      <a:endParaRPr lang="zh-CN" altLang="en-US" sz="20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latin typeface="微软雅黑" pitchFamily="34" charset="-122"/>
                          <a:ea typeface="微软雅黑" pitchFamily="34" charset="-122"/>
                        </a:rPr>
                        <a:t>10385.66</a:t>
                      </a:r>
                      <a:endParaRPr lang="zh-CN" altLang="en-US" sz="20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微软雅黑" pitchFamily="34" charset="-122"/>
                          <a:ea typeface="微软雅黑" pitchFamily="34" charset="-122"/>
                        </a:rPr>
                        <a:t>亚洲</a:t>
                      </a:r>
                      <a:endParaRPr lang="zh-CN" altLang="en-US" sz="20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5735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endParaRPr lang="zh-CN" altLang="en-US" sz="20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微软雅黑" pitchFamily="34" charset="-122"/>
                          <a:ea typeface="微软雅黑" pitchFamily="34" charset="-122"/>
                        </a:rPr>
                        <a:t>日本</a:t>
                      </a:r>
                      <a:endParaRPr lang="zh-CN" altLang="en-US" sz="20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latin typeface="微软雅黑" pitchFamily="34" charset="-122"/>
                          <a:ea typeface="微软雅黑" pitchFamily="34" charset="-122"/>
                        </a:rPr>
                        <a:t>4817.52</a:t>
                      </a:r>
                      <a:endParaRPr lang="zh-CN" altLang="en-US" sz="20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微软雅黑" pitchFamily="34" charset="-122"/>
                          <a:ea typeface="微软雅黑" pitchFamily="34" charset="-122"/>
                        </a:rPr>
                        <a:t>亚洲</a:t>
                      </a:r>
                      <a:endParaRPr lang="zh-CN" altLang="en-US" sz="20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5735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endParaRPr lang="zh-CN" altLang="en-US" sz="20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微软雅黑" pitchFamily="34" charset="-122"/>
                          <a:ea typeface="微软雅黑" pitchFamily="34" charset="-122"/>
                        </a:rPr>
                        <a:t>德国</a:t>
                      </a:r>
                      <a:endParaRPr lang="zh-CN" altLang="en-US" sz="20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latin typeface="微软雅黑" pitchFamily="34" charset="-122"/>
                          <a:ea typeface="微软雅黑" pitchFamily="34" charset="-122"/>
                        </a:rPr>
                        <a:t>3373.3</a:t>
                      </a:r>
                      <a:endParaRPr lang="zh-CN" altLang="en-US" sz="20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微软雅黑" pitchFamily="34" charset="-122"/>
                          <a:ea typeface="微软雅黑" pitchFamily="34" charset="-122"/>
                        </a:rPr>
                        <a:t>欧洲</a:t>
                      </a:r>
                      <a:endParaRPr lang="zh-CN" altLang="en-US" sz="20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5735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endParaRPr lang="zh-CN" altLang="en-US" sz="20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微软雅黑" pitchFamily="34" charset="-122"/>
                          <a:ea typeface="微软雅黑" pitchFamily="34" charset="-122"/>
                        </a:rPr>
                        <a:t>法国</a:t>
                      </a:r>
                      <a:endParaRPr lang="zh-CN" altLang="en-US" sz="20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latin typeface="微软雅黑" pitchFamily="34" charset="-122"/>
                          <a:ea typeface="微软雅黑" pitchFamily="34" charset="-122"/>
                        </a:rPr>
                        <a:t>2565.62</a:t>
                      </a:r>
                      <a:endParaRPr lang="zh-CN" altLang="en-US" sz="20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微软雅黑" pitchFamily="34" charset="-122"/>
                          <a:ea typeface="微软雅黑" pitchFamily="34" charset="-122"/>
                        </a:rPr>
                        <a:t>欧洲</a:t>
                      </a:r>
                      <a:endParaRPr lang="zh-CN" altLang="en-US" sz="20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rot="740937">
            <a:off x="7746462" y="210504"/>
            <a:ext cx="135732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600" b="1" i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专 业 志 善</a:t>
            </a:r>
            <a:endParaRPr lang="en-US" altLang="zh-CN" sz="1600" b="1" i="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Arial Narrow" pitchFamily="34" charset="0"/>
              </a:rPr>
              <a:t>Profession for Good</a:t>
            </a:r>
            <a:endParaRPr lang="zh-CN" altLang="en-US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2015</a:t>
            </a:r>
            <a:r>
              <a:rPr lang="zh-CN" altLang="en-US" dirty="0" smtClean="0"/>
              <a:t>世界</a:t>
            </a:r>
            <a:r>
              <a:rPr lang="zh-CN" altLang="en-US" dirty="0" smtClean="0"/>
              <a:t>慈善捐赠</a:t>
            </a:r>
            <a:r>
              <a:rPr lang="zh-CN" altLang="en-US" dirty="0" smtClean="0"/>
              <a:t>排名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 rot="740937">
            <a:off x="7746462" y="210504"/>
            <a:ext cx="135732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600" b="1" i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专 业 志 善</a:t>
            </a:r>
            <a:endParaRPr lang="en-US" altLang="zh-CN" sz="1600" b="1" i="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Arial Narrow" pitchFamily="34" charset="0"/>
              </a:rPr>
              <a:t>Profession for Good</a:t>
            </a:r>
            <a:endParaRPr lang="zh-CN" altLang="en-US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800"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椭圆 8"/>
          <p:cNvSpPr/>
          <p:nvPr/>
        </p:nvSpPr>
        <p:spPr>
          <a:xfrm>
            <a:off x="8286776" y="2428867"/>
            <a:ext cx="142876" cy="1428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" dirty="0"/>
          </a:p>
        </p:txBody>
      </p:sp>
      <p:sp>
        <p:nvSpPr>
          <p:cNvPr id="10" name="圆角矩形标注 9"/>
          <p:cNvSpPr/>
          <p:nvPr/>
        </p:nvSpPr>
        <p:spPr>
          <a:xfrm>
            <a:off x="4572000" y="5891160"/>
            <a:ext cx="1143008" cy="752553"/>
          </a:xfrm>
          <a:prstGeom prst="wedgeRoundRectCallout">
            <a:avLst>
              <a:gd name="adj1" fmla="val 283644"/>
              <a:gd name="adj2" fmla="val -504613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/>
              <a:t>排名</a:t>
            </a:r>
            <a:r>
              <a:rPr lang="en-US" altLang="zh-CN" sz="1400" b="1" dirty="0" smtClean="0"/>
              <a:t>144/145</a:t>
            </a:r>
          </a:p>
          <a:p>
            <a:pPr algn="ctr"/>
            <a:r>
              <a:rPr lang="zh-CN" altLang="en-US" sz="1400" b="1" dirty="0" smtClean="0"/>
              <a:t>志愿率</a:t>
            </a:r>
            <a:r>
              <a:rPr lang="en-US" altLang="zh-CN" sz="1400" b="1" dirty="0" smtClean="0"/>
              <a:t>4%</a:t>
            </a:r>
            <a:endParaRPr lang="zh-CN" alt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世界志愿服务排行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 rot="740937">
            <a:off x="7746462" y="210504"/>
            <a:ext cx="135732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600" b="1" i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专 业 志 善</a:t>
            </a:r>
            <a:endParaRPr lang="en-US" altLang="zh-CN" sz="1600" b="1" i="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Arial Narrow" pitchFamily="34" charset="0"/>
              </a:rPr>
              <a:t>Profession for Good</a:t>
            </a:r>
            <a:endParaRPr lang="zh-CN" altLang="en-US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66352">
            <a:off x="270158" y="631919"/>
            <a:ext cx="2428892" cy="3172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组合 5"/>
          <p:cNvGrpSpPr/>
          <p:nvPr/>
        </p:nvGrpSpPr>
        <p:grpSpPr>
          <a:xfrm>
            <a:off x="3786184" y="1714488"/>
            <a:ext cx="5143535" cy="1607853"/>
            <a:chOff x="2367501" y="26833"/>
            <a:chExt cx="4208890" cy="1002844"/>
          </a:xfrm>
          <a:noFill/>
        </p:grpSpPr>
        <p:sp>
          <p:nvSpPr>
            <p:cNvPr id="7" name="同侧圆角矩形 6"/>
            <p:cNvSpPr/>
            <p:nvPr/>
          </p:nvSpPr>
          <p:spPr>
            <a:xfrm rot="5400000">
              <a:off x="4015081" y="-1531633"/>
              <a:ext cx="913730" cy="420889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同侧圆角矩形 4"/>
            <p:cNvSpPr/>
            <p:nvPr/>
          </p:nvSpPr>
          <p:spPr>
            <a:xfrm>
              <a:off x="2367502" y="26833"/>
              <a:ext cx="4164285" cy="82452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Ø"/>
              </a:pPr>
              <a:r>
                <a:rPr lang="zh-CN" altLang="en-US" sz="2400" b="1" u="sng" kern="1200" dirty="0" smtClean="0">
                  <a:latin typeface="微软雅黑" pitchFamily="34" charset="-122"/>
                  <a:ea typeface="微软雅黑" pitchFamily="34" charset="-122"/>
                </a:rPr>
                <a:t>慈善捐赠三个指标</a:t>
              </a:r>
              <a:endParaRPr lang="en-US" altLang="zh-CN" sz="2400" b="1" u="sng" kern="1200" dirty="0" smtClean="0">
                <a:latin typeface="微软雅黑" pitchFamily="34" charset="-122"/>
                <a:ea typeface="微软雅黑" pitchFamily="34" charset="-122"/>
              </a:endParaRPr>
            </a:p>
            <a:p>
              <a:pPr marL="628650" lvl="2" indent="-171450" defTabSz="711200"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ü"/>
              </a:pPr>
              <a:r>
                <a:rPr lang="zh-CN" altLang="en-US" sz="2400" b="1" kern="1200" dirty="0" smtClean="0">
                  <a:latin typeface="微软雅黑" pitchFamily="34" charset="-122"/>
                  <a:ea typeface="微软雅黑" pitchFamily="34" charset="-122"/>
                </a:rPr>
                <a:t>为</a:t>
              </a:r>
              <a:r>
                <a:rPr lang="zh-CN" altLang="en-US" sz="2400" b="1" kern="1200" dirty="0" smtClean="0">
                  <a:latin typeface="微软雅黑" pitchFamily="34" charset="-122"/>
                  <a:ea typeface="微软雅黑" pitchFamily="34" charset="-122"/>
                </a:rPr>
                <a:t>慈善捐钱</a:t>
              </a:r>
              <a:endParaRPr lang="en-US" altLang="zh-CN" sz="2400" b="1" kern="1200" dirty="0" smtClean="0">
                <a:latin typeface="微软雅黑" pitchFamily="34" charset="-122"/>
                <a:ea typeface="微软雅黑" pitchFamily="34" charset="-122"/>
              </a:endParaRPr>
            </a:p>
            <a:p>
              <a:pPr marL="628650" lvl="2" indent="-171450" defTabSz="711200"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ü"/>
              </a:pPr>
              <a:r>
                <a:rPr lang="zh-CN" altLang="en-US" sz="2400" b="1" dirty="0" smtClean="0">
                  <a:latin typeface="微软雅黑" pitchFamily="34" charset="-122"/>
                  <a:ea typeface="微软雅黑" pitchFamily="34" charset="-122"/>
                </a:rPr>
                <a:t>为陌生人提供帮助</a:t>
              </a:r>
              <a:endParaRPr lang="en-US" altLang="zh-CN" sz="2400" b="1" dirty="0" smtClean="0">
                <a:latin typeface="微软雅黑" pitchFamily="34" charset="-122"/>
                <a:ea typeface="微软雅黑" pitchFamily="34" charset="-122"/>
              </a:endParaRPr>
            </a:p>
            <a:p>
              <a:pPr marL="628650" lvl="2" indent="-171450" defTabSz="711200"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ü"/>
              </a:pPr>
              <a:r>
                <a:rPr lang="zh-CN" altLang="en-US" sz="2400" b="1" dirty="0" smtClean="0">
                  <a:latin typeface="微软雅黑" pitchFamily="34" charset="-122"/>
                  <a:ea typeface="微软雅黑" pitchFamily="34" charset="-122"/>
                </a:rPr>
                <a:t>为</a:t>
              </a:r>
              <a:r>
                <a:rPr lang="zh-CN" altLang="en-US" sz="2400" b="1" kern="1200" dirty="0" smtClean="0">
                  <a:latin typeface="微软雅黑" pitchFamily="34" charset="-122"/>
                  <a:ea typeface="微软雅黑" pitchFamily="34" charset="-122"/>
                </a:rPr>
                <a:t>志愿组织</a:t>
              </a:r>
              <a:r>
                <a:rPr lang="zh-CN" altLang="en-US" sz="2400" b="1" kern="1200" dirty="0" smtClean="0">
                  <a:latin typeface="微软雅黑" pitchFamily="34" charset="-122"/>
                  <a:ea typeface="微软雅黑" pitchFamily="34" charset="-122"/>
                </a:rPr>
                <a:t>提供志愿服务</a:t>
              </a:r>
              <a:endParaRPr lang="zh-CN" altLang="en-US" sz="2400" b="1" kern="1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500033" y="3643316"/>
          <a:ext cx="8143932" cy="2500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787"/>
                <a:gridCol w="1628787"/>
                <a:gridCol w="1567229"/>
                <a:gridCol w="1690342"/>
                <a:gridCol w="1628787"/>
              </a:tblGrid>
              <a:tr h="500065"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国家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总指数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捐钱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帮陌生人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志愿服务</a:t>
                      </a:r>
                      <a:endParaRPr lang="zh-CN" altLang="en-US" sz="2400" dirty="0"/>
                    </a:p>
                  </a:txBody>
                  <a:tcPr/>
                </a:tc>
              </a:tr>
              <a:tr h="500065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1.</a:t>
                      </a:r>
                      <a:r>
                        <a:rPr lang="zh-CN" altLang="en-US" sz="2400" dirty="0" smtClean="0"/>
                        <a:t>缅甸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66%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92%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55%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50%</a:t>
                      </a:r>
                      <a:endParaRPr lang="zh-CN" altLang="en-US" sz="2400" dirty="0"/>
                    </a:p>
                  </a:txBody>
                  <a:tcPr/>
                </a:tc>
              </a:tr>
              <a:tr h="500065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2.</a:t>
                      </a:r>
                      <a:r>
                        <a:rPr lang="zh-CN" altLang="en-US" sz="2400" dirty="0" smtClean="0"/>
                        <a:t>美国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61%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63%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76%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44%</a:t>
                      </a:r>
                      <a:endParaRPr lang="zh-CN" altLang="en-US" sz="2400" dirty="0"/>
                    </a:p>
                  </a:txBody>
                  <a:tcPr/>
                </a:tc>
              </a:tr>
              <a:tr h="500065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3.</a:t>
                      </a:r>
                      <a:r>
                        <a:rPr lang="zh-CN" altLang="en-US" sz="2400" dirty="0" smtClean="0"/>
                        <a:t>新西兰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61%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73%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65%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45%</a:t>
                      </a:r>
                      <a:endParaRPr lang="zh-CN" altLang="en-US" sz="2400" dirty="0"/>
                    </a:p>
                  </a:txBody>
                  <a:tcPr/>
                </a:tc>
              </a:tr>
              <a:tr h="500065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144.</a:t>
                      </a:r>
                      <a:r>
                        <a:rPr lang="zh-CN" altLang="en-US" sz="2400" dirty="0" smtClean="0"/>
                        <a:t>中国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12%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8%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23%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4%</a:t>
                      </a:r>
                      <a:endParaRPr lang="zh-CN" alt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2015</a:t>
            </a:r>
            <a:r>
              <a:rPr lang="zh-CN" altLang="en-US" dirty="0" smtClean="0"/>
              <a:t>中国志愿者捐赠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0076" y="5357825"/>
            <a:ext cx="7686700" cy="1143008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1800" smtClean="0"/>
              <a:t>参考翟雁、辛华编著“志愿者捐赠价值报告”，选自杨团</a:t>
            </a:r>
            <a:r>
              <a:rPr lang="zh-CN" altLang="en-US" sz="1800" dirty="0" smtClean="0"/>
              <a:t>主编</a:t>
            </a:r>
            <a:r>
              <a:rPr lang="en-US" altLang="zh-CN" sz="1800" dirty="0" smtClean="0"/>
              <a:t>《</a:t>
            </a:r>
            <a:r>
              <a:rPr lang="zh-CN" altLang="en-US" sz="1800" dirty="0" smtClean="0"/>
              <a:t>中国慈善发展蓝皮书</a:t>
            </a:r>
            <a:r>
              <a:rPr lang="en-US" altLang="zh-CN" sz="1800" dirty="0" smtClean="0"/>
              <a:t>2015》</a:t>
            </a:r>
            <a:r>
              <a:rPr lang="zh-CN" altLang="en-US" sz="1800" dirty="0" smtClean="0"/>
              <a:t>，中国社科出版社</a:t>
            </a:r>
            <a:endParaRPr lang="en-US" altLang="zh-CN" sz="1800" dirty="0" smtClean="0"/>
          </a:p>
          <a:p>
            <a:pPr>
              <a:buFont typeface="Arial" pitchFamily="34" charset="0"/>
              <a:buChar char="•"/>
            </a:pPr>
            <a:r>
              <a:rPr lang="en-US" altLang="zh-CN" sz="1800" dirty="0" smtClean="0"/>
              <a:t>2015</a:t>
            </a:r>
            <a:r>
              <a:rPr lang="zh-CN" altLang="en-US" sz="1800" dirty="0" smtClean="0"/>
              <a:t>年志愿者捐赠价值计量标准（</a:t>
            </a:r>
            <a:r>
              <a:rPr lang="en-US" sz="1800" dirty="0" smtClean="0"/>
              <a:t>Volunteering Measuring Standard</a:t>
            </a:r>
            <a:r>
              <a:rPr lang="zh-CN" altLang="en-US" sz="1800" dirty="0" smtClean="0"/>
              <a:t>） </a:t>
            </a:r>
            <a:r>
              <a:rPr lang="en-US" altLang="zh-CN" sz="1800" dirty="0" smtClean="0"/>
              <a:t>=38.45</a:t>
            </a:r>
            <a:r>
              <a:rPr lang="zh-CN" altLang="en-US" sz="1800" dirty="0" smtClean="0"/>
              <a:t>元</a:t>
            </a:r>
            <a:r>
              <a:rPr lang="en-US" altLang="zh-CN" sz="1800" dirty="0" smtClean="0"/>
              <a:t>/</a:t>
            </a:r>
            <a:r>
              <a:rPr lang="zh-CN" altLang="en-US" sz="1800" dirty="0" smtClean="0"/>
              <a:t>人均小时</a:t>
            </a:r>
            <a:endParaRPr lang="zh-CN" altLang="en-US" sz="1800" dirty="0"/>
          </a:p>
        </p:txBody>
      </p:sp>
      <p:graphicFrame>
        <p:nvGraphicFramePr>
          <p:cNvPr id="4" name="图示 3"/>
          <p:cNvGraphicFramePr/>
          <p:nvPr/>
        </p:nvGraphicFramePr>
        <p:xfrm>
          <a:off x="1357290" y="1643052"/>
          <a:ext cx="6286544" cy="3500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标注 4"/>
          <p:cNvSpPr/>
          <p:nvPr/>
        </p:nvSpPr>
        <p:spPr>
          <a:xfrm>
            <a:off x="7572396" y="2928935"/>
            <a:ext cx="1357322" cy="1285884"/>
          </a:xfrm>
          <a:prstGeom prst="wedgeRectCallout">
            <a:avLst>
              <a:gd name="adj1" fmla="val -66080"/>
              <a:gd name="adj2" fmla="val 7948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占</a:t>
            </a:r>
            <a:r>
              <a:rPr lang="en-US" altLang="zh-CN" dirty="0" smtClean="0"/>
              <a:t>2016</a:t>
            </a:r>
            <a:r>
              <a:rPr lang="zh-CN" altLang="en-US" dirty="0" smtClean="0"/>
              <a:t>年</a:t>
            </a:r>
            <a:r>
              <a:rPr lang="en-US" altLang="zh-CN" dirty="0" smtClean="0"/>
              <a:t>GDP676708</a:t>
            </a:r>
            <a:r>
              <a:rPr lang="zh-CN" altLang="en-US" dirty="0" smtClean="0"/>
              <a:t>亿元的</a:t>
            </a:r>
            <a:r>
              <a:rPr lang="en-US" altLang="zh-CN" dirty="0" smtClean="0"/>
              <a:t>0.89%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 rot="740937">
            <a:off x="7746462" y="210504"/>
            <a:ext cx="135732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600" b="1" i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专 业 志 善</a:t>
            </a:r>
            <a:endParaRPr lang="en-US" altLang="zh-CN" sz="1600" b="1" i="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Arial Narrow" pitchFamily="34" charset="0"/>
              </a:rPr>
              <a:t>Profession for Good</a:t>
            </a:r>
            <a:endParaRPr lang="zh-CN" altLang="en-US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志愿服务与社会创新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 rot="740937">
            <a:off x="7746462" y="210504"/>
            <a:ext cx="135732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600" b="1" i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专 业 志 善</a:t>
            </a:r>
            <a:endParaRPr lang="en-US" altLang="zh-CN" sz="1600" b="1" i="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Arial Narrow" pitchFamily="34" charset="0"/>
              </a:rPr>
              <a:t>Profession for Good</a:t>
            </a:r>
            <a:endParaRPr lang="zh-CN" altLang="en-US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360" y="1857364"/>
            <a:ext cx="7714292" cy="4012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3402</TotalTime>
  <Words>1272</Words>
  <Application>Microsoft Office PowerPoint</Application>
  <PresentationFormat>全屏显示(4:3)</PresentationFormat>
  <Paragraphs>323</Paragraphs>
  <Slides>31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2" baseType="lpstr">
      <vt:lpstr>Office 主题</vt:lpstr>
      <vt:lpstr>志愿服务组织的专业化发展</vt:lpstr>
      <vt:lpstr>         授课人：翟 雁</vt:lpstr>
      <vt:lpstr>分享内容</vt:lpstr>
      <vt:lpstr>一、志愿服务与慈善捐赠</vt:lpstr>
      <vt:lpstr>2015世界GDP总量排名</vt:lpstr>
      <vt:lpstr>2015世界慈善捐赠排名</vt:lpstr>
      <vt:lpstr>世界志愿服务排行</vt:lpstr>
      <vt:lpstr>2015中国志愿者捐赠</vt:lpstr>
      <vt:lpstr>志愿服务与社会创新</vt:lpstr>
      <vt:lpstr>      可汗学院：解决学生学习困难</vt:lpstr>
      <vt:lpstr>           免费午餐: 解决贫困学童饥饿问题</vt:lpstr>
      <vt:lpstr>新慈善运动特点</vt:lpstr>
      <vt:lpstr>                  中国开启慈善法治新时代</vt:lpstr>
      <vt:lpstr> 新阶层参与专业志愿（Pro Bono）</vt:lpstr>
      <vt:lpstr>二、志愿服务组织专业化</vt:lpstr>
      <vt:lpstr>志愿与第三部门</vt:lpstr>
      <vt:lpstr>志愿服务组织发展四个核心要素</vt:lpstr>
      <vt:lpstr>志愿服务法律规范</vt:lpstr>
      <vt:lpstr>慈善组织构成的基本要求</vt:lpstr>
      <vt:lpstr>志愿者组织</vt:lpstr>
      <vt:lpstr>志愿者与组织</vt:lpstr>
      <vt:lpstr>志愿服务组织生命周期</vt:lpstr>
      <vt:lpstr>志愿服务组织的可持续发展模式</vt:lpstr>
      <vt:lpstr>       志愿者-志愿服务组织三大困境</vt:lpstr>
      <vt:lpstr>志愿者管理三要素（3V）</vt:lpstr>
      <vt:lpstr>V志愿者-Ｏ公益组织-Ｐ受益人</vt:lpstr>
      <vt:lpstr>志愿服务组织运营管理 </vt:lpstr>
      <vt:lpstr>幻灯片 28</vt:lpstr>
      <vt:lpstr>组织发展：资源配置合适就好！</vt:lpstr>
      <vt:lpstr>分享内容</vt:lpstr>
      <vt:lpstr>专业志善  智慧公益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Thinkpad</dc:creator>
  <cp:lastModifiedBy>Thinkpad</cp:lastModifiedBy>
  <cp:revision>156</cp:revision>
  <dcterms:created xsi:type="dcterms:W3CDTF">2016-10-04T02:12:22Z</dcterms:created>
  <dcterms:modified xsi:type="dcterms:W3CDTF">2017-01-05T01:42:07Z</dcterms:modified>
</cp:coreProperties>
</file>